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19"/>
  </p:notes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6" r:id="rId13"/>
    <p:sldId id="269" r:id="rId14"/>
    <p:sldId id="265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49356-BD9C-4AA2-B68A-3ADFB9635DB8}" v="65" dt="2024-10-13T23:47:35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julapalli, Sindhu Bhargavi" userId="bfd008b9-6c92-45e4-8948-a05dcbe87e59" providerId="ADAL" clId="{7DD49356-BD9C-4AA2-B68A-3ADFB9635DB8}"/>
    <pc:docChg chg="undo custSel addSld delSld modSld sldOrd">
      <pc:chgData name="Gajulapalli, Sindhu Bhargavi" userId="bfd008b9-6c92-45e4-8948-a05dcbe87e59" providerId="ADAL" clId="{7DD49356-BD9C-4AA2-B68A-3ADFB9635DB8}" dt="2024-10-13T23:59:58.337" v="1504" actId="20577"/>
      <pc:docMkLst>
        <pc:docMk/>
      </pc:docMkLst>
      <pc:sldChg chg="addSp delSp modSp mod modMedia setBg delAnim setClrOvrMap delDesignElem">
        <pc:chgData name="Gajulapalli, Sindhu Bhargavi" userId="bfd008b9-6c92-45e4-8948-a05dcbe87e59" providerId="ADAL" clId="{7DD49356-BD9C-4AA2-B68A-3ADFB9635DB8}" dt="2024-10-13T23:05:27.642" v="394"/>
        <pc:sldMkLst>
          <pc:docMk/>
          <pc:sldMk cId="276871687" sldId="256"/>
        </pc:sldMkLst>
        <pc:spChg chg="mod ord">
          <ac:chgData name="Gajulapalli, Sindhu Bhargavi" userId="bfd008b9-6c92-45e4-8948-a05dcbe87e59" providerId="ADAL" clId="{7DD49356-BD9C-4AA2-B68A-3ADFB9635DB8}" dt="2024-10-13T22:45:00.051" v="305" actId="255"/>
          <ac:spMkLst>
            <pc:docMk/>
            <pc:sldMk cId="276871687" sldId="256"/>
            <ac:spMk id="2" creationId="{E2992EEA-6EA3-14AE-1BD2-96DEA4AF4E2F}"/>
          </ac:spMkLst>
        </pc:spChg>
        <pc:spChg chg="mod or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3" creationId="{6104DC5C-29EC-D8FE-DF1B-260E622A4909}"/>
          </ac:spMkLst>
        </pc:spChg>
        <pc:spChg chg="add del">
          <ac:chgData name="Gajulapalli, Sindhu Bhargavi" userId="bfd008b9-6c92-45e4-8948-a05dcbe87e59" providerId="ADAL" clId="{7DD49356-BD9C-4AA2-B68A-3ADFB9635DB8}" dt="2024-10-13T22:13:54.953" v="71" actId="26606"/>
          <ac:spMkLst>
            <pc:docMk/>
            <pc:sldMk cId="276871687" sldId="256"/>
            <ac:spMk id="9" creationId="{6BF1DCD9-4684-4B84-AD73-6652C8BAC73F}"/>
          </ac:spMkLst>
        </pc:spChg>
        <pc:spChg chg="add del">
          <ac:chgData name="Gajulapalli, Sindhu Bhargavi" userId="bfd008b9-6c92-45e4-8948-a05dcbe87e59" providerId="ADAL" clId="{7DD49356-BD9C-4AA2-B68A-3ADFB9635DB8}" dt="2024-10-13T22:13:54.953" v="71" actId="26606"/>
          <ac:spMkLst>
            <pc:docMk/>
            <pc:sldMk cId="276871687" sldId="256"/>
            <ac:spMk id="11" creationId="{4BE6A732-8124-4A59-8EC9-BF4A1648A00C}"/>
          </ac:spMkLst>
        </pc:spChg>
        <pc:spChg chg="add del">
          <ac:chgData name="Gajulapalli, Sindhu Bhargavi" userId="bfd008b9-6c92-45e4-8948-a05dcbe87e59" providerId="ADAL" clId="{7DD49356-BD9C-4AA2-B68A-3ADFB9635DB8}" dt="2024-10-13T22:13:54.937" v="70" actId="26606"/>
          <ac:spMkLst>
            <pc:docMk/>
            <pc:sldMk cId="276871687" sldId="256"/>
            <ac:spMk id="15" creationId="{700F4F83-B49A-4799-8DC1-B8DF10E913AC}"/>
          </ac:spMkLst>
        </pc:spChg>
        <pc:spChg chg="add del">
          <ac:chgData name="Gajulapalli, Sindhu Bhargavi" userId="bfd008b9-6c92-45e4-8948-a05dcbe87e59" providerId="ADAL" clId="{7DD49356-BD9C-4AA2-B68A-3ADFB9635DB8}" dt="2024-10-13T22:13:54.937" v="70" actId="26606"/>
          <ac:spMkLst>
            <pc:docMk/>
            <pc:sldMk cId="276871687" sldId="256"/>
            <ac:spMk id="16" creationId="{5C8D33E0-E469-4E16-B3FF-79C678BB9EE8}"/>
          </ac:spMkLst>
        </pc:spChg>
        <pc:spChg chg="add del">
          <ac:chgData name="Gajulapalli, Sindhu Bhargavi" userId="bfd008b9-6c92-45e4-8948-a05dcbe87e59" providerId="ADAL" clId="{7DD49356-BD9C-4AA2-B68A-3ADFB9635DB8}" dt="2024-10-13T22:13:54.937" v="70" actId="26606"/>
          <ac:spMkLst>
            <pc:docMk/>
            <pc:sldMk cId="276871687" sldId="256"/>
            <ac:spMk id="17" creationId="{AC441F93-6441-4409-BA3B-E8BB289547C8}"/>
          </ac:spMkLst>
        </pc:spChg>
        <pc:spChg chg="add del">
          <ac:chgData name="Gajulapalli, Sindhu Bhargavi" userId="bfd008b9-6c92-45e4-8948-a05dcbe87e59" providerId="ADAL" clId="{7DD49356-BD9C-4AA2-B68A-3ADFB9635DB8}" dt="2024-10-13T22:00:51.674" v="13" actId="26606"/>
          <ac:spMkLst>
            <pc:docMk/>
            <pc:sldMk cId="276871687" sldId="256"/>
            <ac:spMk id="18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00:51.674" v="13" actId="26606"/>
          <ac:spMkLst>
            <pc:docMk/>
            <pc:sldMk cId="276871687" sldId="256"/>
            <ac:spMk id="20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4:11.193" v="75" actId="26606"/>
          <ac:spMkLst>
            <pc:docMk/>
            <pc:sldMk cId="276871687" sldId="256"/>
            <ac:spMk id="21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4:11.193" v="75" actId="26606"/>
          <ac:spMkLst>
            <pc:docMk/>
            <pc:sldMk cId="276871687" sldId="256"/>
            <ac:spMk id="23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00:51.674" v="13" actId="26606"/>
          <ac:spMkLst>
            <pc:docMk/>
            <pc:sldMk cId="276871687" sldId="256"/>
            <ac:spMk id="24" creationId="{5D3B97D3-3894-4963-90C5-4EAA66131938}"/>
          </ac:spMkLst>
        </pc:spChg>
        <pc:spChg chg="add del">
          <ac:chgData name="Gajulapalli, Sindhu Bhargavi" userId="bfd008b9-6c92-45e4-8948-a05dcbe87e59" providerId="ADAL" clId="{7DD49356-BD9C-4AA2-B68A-3ADFB9635DB8}" dt="2024-10-13T22:14:11.193" v="75" actId="26606"/>
          <ac:spMkLst>
            <pc:docMk/>
            <pc:sldMk cId="276871687" sldId="256"/>
            <ac:spMk id="26" creationId="{BB07B087-CC73-4D22-8354-AE59CBE4F3D0}"/>
          </ac:spMkLst>
        </pc:spChg>
        <pc:spChg chg="add del">
          <ac:chgData name="Gajulapalli, Sindhu Bhargavi" userId="bfd008b9-6c92-45e4-8948-a05dcbe87e59" providerId="ADAL" clId="{7DD49356-BD9C-4AA2-B68A-3ADFB9635DB8}" dt="2024-10-13T22:14:11.177" v="74" actId="26606"/>
          <ac:spMkLst>
            <pc:docMk/>
            <pc:sldMk cId="276871687" sldId="256"/>
            <ac:spMk id="31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14:11.177" v="74" actId="26606"/>
          <ac:spMkLst>
            <pc:docMk/>
            <pc:sldMk cId="276871687" sldId="256"/>
            <ac:spMk id="33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14:11.177" v="74" actId="26606"/>
          <ac:spMkLst>
            <pc:docMk/>
            <pc:sldMk cId="276871687" sldId="256"/>
            <ac:spMk id="35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14:11.177" v="74" actId="26606"/>
          <ac:spMkLst>
            <pc:docMk/>
            <pc:sldMk cId="276871687" sldId="256"/>
            <ac:spMk id="37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14:54.202" v="83" actId="26606"/>
          <ac:spMkLst>
            <pc:docMk/>
            <pc:sldMk cId="276871687" sldId="256"/>
            <ac:spMk id="41" creationId="{37D505C3-540C-4E1B-AFF5-74A9D9BD3E44}"/>
          </ac:spMkLst>
        </pc:spChg>
        <pc:spChg chg="add del">
          <ac:chgData name="Gajulapalli, Sindhu Bhargavi" userId="bfd008b9-6c92-45e4-8948-a05dcbe87e59" providerId="ADAL" clId="{7DD49356-BD9C-4AA2-B68A-3ADFB9635DB8}" dt="2024-10-13T22:14:54.202" v="83" actId="26606"/>
          <ac:spMkLst>
            <pc:docMk/>
            <pc:sldMk cId="276871687" sldId="256"/>
            <ac:spMk id="42" creationId="{C5C14909-AFB2-4E07-A65C-633954901FC1}"/>
          </ac:spMkLst>
        </pc:spChg>
        <pc:spChg chg="add del">
          <ac:chgData name="Gajulapalli, Sindhu Bhargavi" userId="bfd008b9-6c92-45e4-8948-a05dcbe87e59" providerId="ADAL" clId="{7DD49356-BD9C-4AA2-B68A-3ADFB9635DB8}" dt="2024-10-13T22:14:54.202" v="83" actId="26606"/>
          <ac:spMkLst>
            <pc:docMk/>
            <pc:sldMk cId="276871687" sldId="256"/>
            <ac:spMk id="43" creationId="{5BC4B016-0848-4634-83F9-FBC4C80CAE8E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45" creationId="{DBB05BAE-BBD3-4289-899F-A6851503C6B0}"/>
          </ac:spMkLst>
        </pc:spChg>
        <pc:spChg chg="add del">
          <ac:chgData name="Gajulapalli, Sindhu Bhargavi" userId="bfd008b9-6c92-45e4-8948-a05dcbe87e59" providerId="ADAL" clId="{7DD49356-BD9C-4AA2-B68A-3ADFB9635DB8}" dt="2024-10-13T22:24:40.653" v="137" actId="26606"/>
          <ac:spMkLst>
            <pc:docMk/>
            <pc:sldMk cId="276871687" sldId="256"/>
            <ac:spMk id="47" creationId="{D94A7024-D948-494D-8920-BBA2DA07D15B}"/>
          </ac:spMkLst>
        </pc:spChg>
        <pc:spChg chg="add del">
          <ac:chgData name="Gajulapalli, Sindhu Bhargavi" userId="bfd008b9-6c92-45e4-8948-a05dcbe87e59" providerId="ADAL" clId="{7DD49356-BD9C-4AA2-B68A-3ADFB9635DB8}" dt="2024-10-13T22:14:54.186" v="82" actId="26606"/>
          <ac:spMkLst>
            <pc:docMk/>
            <pc:sldMk cId="276871687" sldId="256"/>
            <ac:spMk id="48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4:54.186" v="82" actId="26606"/>
          <ac:spMkLst>
            <pc:docMk/>
            <pc:sldMk cId="276871687" sldId="256"/>
            <ac:spMk id="50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4:54.186" v="82" actId="26606"/>
          <ac:spMkLst>
            <pc:docMk/>
            <pc:sldMk cId="276871687" sldId="256"/>
            <ac:spMk id="54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4:54.186" v="82" actId="26606"/>
          <ac:spMkLst>
            <pc:docMk/>
            <pc:sldMk cId="276871687" sldId="256"/>
            <ac:spMk id="56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15:08.743" v="85" actId="26606"/>
          <ac:spMkLst>
            <pc:docMk/>
            <pc:sldMk cId="276871687" sldId="256"/>
            <ac:spMk id="58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5:08.743" v="85" actId="26606"/>
          <ac:spMkLst>
            <pc:docMk/>
            <pc:sldMk cId="276871687" sldId="256"/>
            <ac:spMk id="59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5:08.743" v="85" actId="26606"/>
          <ac:spMkLst>
            <pc:docMk/>
            <pc:sldMk cId="276871687" sldId="256"/>
            <ac:spMk id="61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5:21.247" v="87" actId="26606"/>
          <ac:spMkLst>
            <pc:docMk/>
            <pc:sldMk cId="276871687" sldId="256"/>
            <ac:spMk id="67" creationId="{FE74E104-78A8-4DFA-9782-03C75DE1BF02}"/>
          </ac:spMkLst>
        </pc:spChg>
        <pc:spChg chg="add del">
          <ac:chgData name="Gajulapalli, Sindhu Bhargavi" userId="bfd008b9-6c92-45e4-8948-a05dcbe87e59" providerId="ADAL" clId="{7DD49356-BD9C-4AA2-B68A-3ADFB9635DB8}" dt="2024-10-13T22:15:21.247" v="87" actId="26606"/>
          <ac:spMkLst>
            <pc:docMk/>
            <pc:sldMk cId="276871687" sldId="256"/>
            <ac:spMk id="69" creationId="{1747BCEA-D77E-4BD6-8954-C64996AB739A}"/>
          </ac:spMkLst>
        </pc:spChg>
        <pc:spChg chg="add del">
          <ac:chgData name="Gajulapalli, Sindhu Bhargavi" userId="bfd008b9-6c92-45e4-8948-a05dcbe87e59" providerId="ADAL" clId="{7DD49356-BD9C-4AA2-B68A-3ADFB9635DB8}" dt="2024-10-13T22:15:21.247" v="87" actId="26606"/>
          <ac:spMkLst>
            <pc:docMk/>
            <pc:sldMk cId="276871687" sldId="256"/>
            <ac:spMk id="71" creationId="{76D563F6-B8F0-406F-A032-1E478CA25158}"/>
          </ac:spMkLst>
        </pc:spChg>
        <pc:spChg chg="add del">
          <ac:chgData name="Gajulapalli, Sindhu Bhargavi" userId="bfd008b9-6c92-45e4-8948-a05dcbe87e59" providerId="ADAL" clId="{7DD49356-BD9C-4AA2-B68A-3ADFB9635DB8}" dt="2024-10-13T22:24:46.200" v="139" actId="26606"/>
          <ac:spMkLst>
            <pc:docMk/>
            <pc:sldMk cId="276871687" sldId="256"/>
            <ac:spMk id="72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7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78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82" creationId="{20CC10FC-6518-423B-A972-3E4F7A4A82F0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84" creationId="{95D2D844-708E-4EAC-BF72-D7CE20B99B31}"/>
          </ac:spMkLst>
        </pc:spChg>
        <pc:spChg chg="add del">
          <ac:chgData name="Gajulapalli, Sindhu Bhargavi" userId="bfd008b9-6c92-45e4-8948-a05dcbe87e59" providerId="ADAL" clId="{7DD49356-BD9C-4AA2-B68A-3ADFB9635DB8}" dt="2024-10-13T22:15:36.356" v="89" actId="26606"/>
          <ac:spMkLst>
            <pc:docMk/>
            <pc:sldMk cId="276871687" sldId="256"/>
            <ac:spMk id="86" creationId="{BFB227E1-F100-4CF9-9797-1E2001BBE2AD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1" creationId="{3F088236-D655-4F88-B238-E16762358025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2" creationId="{3DAC0C92-199E-475C-9390-119A9B027276}"/>
          </ac:spMkLst>
        </pc:spChg>
        <pc:spChg chg="add del">
          <ac:chgData name="Gajulapalli, Sindhu Bhargavi" userId="bfd008b9-6c92-45e4-8948-a05dcbe87e59" providerId="ADAL" clId="{7DD49356-BD9C-4AA2-B68A-3ADFB9635DB8}" dt="2024-10-13T22:16:34.518" v="97" actId="26606"/>
          <ac:spMkLst>
            <pc:docMk/>
            <pc:sldMk cId="276871687" sldId="256"/>
            <ac:spMk id="93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4" creationId="{C4CFB339-0ED8-4FE2-9EF1-6D1375B8499B}"/>
          </ac:spMkLst>
        </pc:spChg>
        <pc:spChg chg="add del">
          <ac:chgData name="Gajulapalli, Sindhu Bhargavi" userId="bfd008b9-6c92-45e4-8948-a05dcbe87e59" providerId="ADAL" clId="{7DD49356-BD9C-4AA2-B68A-3ADFB9635DB8}" dt="2024-10-13T22:16:34.518" v="97" actId="26606"/>
          <ac:spMkLst>
            <pc:docMk/>
            <pc:sldMk cId="276871687" sldId="256"/>
            <ac:spMk id="95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6" creationId="{31896C80-2069-4431-9C19-83B913734490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98" creationId="{BF120A21-0841-4823-B0C4-28AEBCEF9B78}"/>
          </ac:spMkLst>
        </pc:spChg>
        <pc:spChg chg="add del">
          <ac:chgData name="Gajulapalli, Sindhu Bhargavi" userId="bfd008b9-6c92-45e4-8948-a05dcbe87e59" providerId="ADAL" clId="{7DD49356-BD9C-4AA2-B68A-3ADFB9635DB8}" dt="2024-10-13T22:16:34.518" v="97" actId="26606"/>
          <ac:spMkLst>
            <pc:docMk/>
            <pc:sldMk cId="276871687" sldId="256"/>
            <ac:spMk id="9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4:54.347" v="141" actId="26606"/>
          <ac:spMkLst>
            <pc:docMk/>
            <pc:sldMk cId="276871687" sldId="256"/>
            <ac:spMk id="100" creationId="{9874D11C-36F5-4BBE-A490-019A54E953B0}"/>
          </ac:spMkLst>
        </pc:spChg>
        <pc:spChg chg="add del">
          <ac:chgData name="Gajulapalli, Sindhu Bhargavi" userId="bfd008b9-6c92-45e4-8948-a05dcbe87e59" providerId="ADAL" clId="{7DD49356-BD9C-4AA2-B68A-3ADFB9635DB8}" dt="2024-10-13T22:16:34.518" v="97" actId="26606"/>
          <ac:spMkLst>
            <pc:docMk/>
            <pc:sldMk cId="276871687" sldId="256"/>
            <ac:spMk id="101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16:23.174" v="92" actId="26606"/>
          <ac:spMkLst>
            <pc:docMk/>
            <pc:sldMk cId="276871687" sldId="256"/>
            <ac:spMk id="106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16:23.174" v="92" actId="26606"/>
          <ac:spMkLst>
            <pc:docMk/>
            <pc:sldMk cId="276871687" sldId="256"/>
            <ac:spMk id="108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16:23.174" v="92" actId="26606"/>
          <ac:spMkLst>
            <pc:docMk/>
            <pc:sldMk cId="276871687" sldId="256"/>
            <ac:spMk id="110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16:23.174" v="92" actId="26606"/>
          <ac:spMkLst>
            <pc:docMk/>
            <pc:sldMk cId="276871687" sldId="256"/>
            <ac:spMk id="112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16:26.970" v="94" actId="26606"/>
          <ac:spMkLst>
            <pc:docMk/>
            <pc:sldMk cId="276871687" sldId="256"/>
            <ac:spMk id="11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6:26.970" v="94" actId="26606"/>
          <ac:spMkLst>
            <pc:docMk/>
            <pc:sldMk cId="276871687" sldId="256"/>
            <ac:spMk id="11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6:26.970" v="94" actId="26606"/>
          <ac:spMkLst>
            <pc:docMk/>
            <pc:sldMk cId="276871687" sldId="256"/>
            <ac:spMk id="11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6:26.970" v="94" actId="26606"/>
          <ac:spMkLst>
            <pc:docMk/>
            <pc:sldMk cId="276871687" sldId="256"/>
            <ac:spMk id="120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16:34.430" v="96" actId="26606"/>
          <ac:spMkLst>
            <pc:docMk/>
            <pc:sldMk cId="276871687" sldId="256"/>
            <ac:spMk id="122" creationId="{37D505C3-540C-4E1B-AFF5-74A9D9BD3E44}"/>
          </ac:spMkLst>
        </pc:spChg>
        <pc:spChg chg="add del">
          <ac:chgData name="Gajulapalli, Sindhu Bhargavi" userId="bfd008b9-6c92-45e4-8948-a05dcbe87e59" providerId="ADAL" clId="{7DD49356-BD9C-4AA2-B68A-3ADFB9635DB8}" dt="2024-10-13T22:16:34.430" v="96" actId="26606"/>
          <ac:spMkLst>
            <pc:docMk/>
            <pc:sldMk cId="276871687" sldId="256"/>
            <ac:spMk id="123" creationId="{C5C14909-AFB2-4E07-A65C-633954901FC1}"/>
          </ac:spMkLst>
        </pc:spChg>
        <pc:spChg chg="add del">
          <ac:chgData name="Gajulapalli, Sindhu Bhargavi" userId="bfd008b9-6c92-45e4-8948-a05dcbe87e59" providerId="ADAL" clId="{7DD49356-BD9C-4AA2-B68A-3ADFB9635DB8}" dt="2024-10-13T22:16:34.430" v="96" actId="26606"/>
          <ac:spMkLst>
            <pc:docMk/>
            <pc:sldMk cId="276871687" sldId="256"/>
            <ac:spMk id="124" creationId="{5BC4B016-0848-4634-83F9-FBC4C80CAE8E}"/>
          </ac:spMkLst>
        </pc:spChg>
        <pc:spChg chg="add del">
          <ac:chgData name="Gajulapalli, Sindhu Bhargavi" userId="bfd008b9-6c92-45e4-8948-a05dcbe87e59" providerId="ADAL" clId="{7DD49356-BD9C-4AA2-B68A-3ADFB9635DB8}" dt="2024-10-13T22:16:49.461" v="99" actId="26606"/>
          <ac:spMkLst>
            <pc:docMk/>
            <pc:sldMk cId="276871687" sldId="256"/>
            <ac:spMk id="12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6:49.461" v="99" actId="26606"/>
          <ac:spMkLst>
            <pc:docMk/>
            <pc:sldMk cId="276871687" sldId="256"/>
            <ac:spMk id="12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6:49.461" v="99" actId="26606"/>
          <ac:spMkLst>
            <pc:docMk/>
            <pc:sldMk cId="276871687" sldId="256"/>
            <ac:spMk id="12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6:49.461" v="99" actId="26606"/>
          <ac:spMkLst>
            <pc:docMk/>
            <pc:sldMk cId="276871687" sldId="256"/>
            <ac:spMk id="130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14.403" v="143" actId="26606"/>
          <ac:spMkLst>
            <pc:docMk/>
            <pc:sldMk cId="276871687" sldId="256"/>
            <ac:spMk id="131" creationId="{BDDE9CD4-0E0A-4129-8689-A89C4E9A666D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2" actId="26606"/>
          <ac:spMkLst>
            <pc:docMk/>
            <pc:sldMk cId="276871687" sldId="256"/>
            <ac:spMk id="13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2" actId="26606"/>
          <ac:spMkLst>
            <pc:docMk/>
            <pc:sldMk cId="276871687" sldId="256"/>
            <ac:spMk id="138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2" actId="26606"/>
          <ac:spMkLst>
            <pc:docMk/>
            <pc:sldMk cId="276871687" sldId="256"/>
            <ac:spMk id="142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2" actId="26606"/>
          <ac:spMkLst>
            <pc:docMk/>
            <pc:sldMk cId="276871687" sldId="256"/>
            <ac:spMk id="144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18:22.780" v="103" actId="26606"/>
          <ac:spMkLst>
            <pc:docMk/>
            <pc:sldMk cId="276871687" sldId="256"/>
            <ac:spMk id="149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22.780" v="103" actId="26606"/>
          <ac:spMkLst>
            <pc:docMk/>
            <pc:sldMk cId="276871687" sldId="256"/>
            <ac:spMk id="151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22.780" v="103" actId="26606"/>
          <ac:spMkLst>
            <pc:docMk/>
            <pc:sldMk cId="276871687" sldId="256"/>
            <ac:spMk id="155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22.780" v="103" actId="26606"/>
          <ac:spMkLst>
            <pc:docMk/>
            <pc:sldMk cId="276871687" sldId="256"/>
            <ac:spMk id="157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58" creationId="{A65AC7D1-EAA9-48F5-B509-60A7F50BF703}"/>
          </ac:spMkLst>
        </pc:spChg>
        <pc:spChg chg="add del">
          <ac:chgData name="Gajulapalli, Sindhu Bhargavi" userId="bfd008b9-6c92-45e4-8948-a05dcbe87e59" providerId="ADAL" clId="{7DD49356-BD9C-4AA2-B68A-3ADFB9635DB8}" dt="2024-10-13T22:18:28.915" v="105" actId="26606"/>
          <ac:spMkLst>
            <pc:docMk/>
            <pc:sldMk cId="276871687" sldId="256"/>
            <ac:spMk id="160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28.915" v="105" actId="26606"/>
          <ac:spMkLst>
            <pc:docMk/>
            <pc:sldMk cId="276871687" sldId="256"/>
            <ac:spMk id="161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28.915" v="105" actId="26606"/>
          <ac:spMkLst>
            <pc:docMk/>
            <pc:sldMk cId="276871687" sldId="256"/>
            <ac:spMk id="163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28.915" v="105" actId="26606"/>
          <ac:spMkLst>
            <pc:docMk/>
            <pc:sldMk cId="276871687" sldId="256"/>
            <ac:spMk id="164" creationId="{6D6B3702-19B7-471C-974D-4A163151E0E5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65" creationId="{D6320AF9-619A-4175-865B-5663E1AEF4C5}"/>
          </ac:spMkLst>
        </pc:spChg>
        <pc:spChg chg="add del">
          <ac:chgData name="Gajulapalli, Sindhu Bhargavi" userId="bfd008b9-6c92-45e4-8948-a05dcbe87e59" providerId="ADAL" clId="{7DD49356-BD9C-4AA2-B68A-3ADFB9635DB8}" dt="2024-10-13T22:18:30.592" v="107" actId="26606"/>
          <ac:spMkLst>
            <pc:docMk/>
            <pc:sldMk cId="276871687" sldId="256"/>
            <ac:spMk id="16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30.592" v="107" actId="26606"/>
          <ac:spMkLst>
            <pc:docMk/>
            <pc:sldMk cId="276871687" sldId="256"/>
            <ac:spMk id="16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30.592" v="107" actId="26606"/>
          <ac:spMkLst>
            <pc:docMk/>
            <pc:sldMk cId="276871687" sldId="256"/>
            <ac:spMk id="169" creationId="{20CC10FC-6518-423B-A972-3E4F7A4A82F0}"/>
          </ac:spMkLst>
        </pc:spChg>
        <pc:spChg chg="add del">
          <ac:chgData name="Gajulapalli, Sindhu Bhargavi" userId="bfd008b9-6c92-45e4-8948-a05dcbe87e59" providerId="ADAL" clId="{7DD49356-BD9C-4AA2-B68A-3ADFB9635DB8}" dt="2024-10-13T22:18:30.592" v="107" actId="26606"/>
          <ac:spMkLst>
            <pc:docMk/>
            <pc:sldMk cId="276871687" sldId="256"/>
            <ac:spMk id="170" creationId="{A8FC12C0-26A5-495A-9358-36220BD535CA}"/>
          </ac:spMkLst>
        </pc:spChg>
        <pc:spChg chg="add del">
          <ac:chgData name="Gajulapalli, Sindhu Bhargavi" userId="bfd008b9-6c92-45e4-8948-a05dcbe87e59" providerId="ADAL" clId="{7DD49356-BD9C-4AA2-B68A-3ADFB9635DB8}" dt="2024-10-13T22:18:42.488" v="109" actId="26606"/>
          <ac:spMkLst>
            <pc:docMk/>
            <pc:sldMk cId="276871687" sldId="256"/>
            <ac:spMk id="173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42.488" v="109" actId="26606"/>
          <ac:spMkLst>
            <pc:docMk/>
            <pc:sldMk cId="276871687" sldId="256"/>
            <ac:spMk id="174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42.488" v="109" actId="26606"/>
          <ac:spMkLst>
            <pc:docMk/>
            <pc:sldMk cId="276871687" sldId="256"/>
            <ac:spMk id="176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42.488" v="109" actId="26606"/>
          <ac:spMkLst>
            <pc:docMk/>
            <pc:sldMk cId="276871687" sldId="256"/>
            <ac:spMk id="177" creationId="{6D6B3702-19B7-471C-974D-4A163151E0E5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1" actId="26606"/>
          <ac:spMkLst>
            <pc:docMk/>
            <pc:sldMk cId="276871687" sldId="256"/>
            <ac:spMk id="180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1" actId="26606"/>
          <ac:spMkLst>
            <pc:docMk/>
            <pc:sldMk cId="276871687" sldId="256"/>
            <ac:spMk id="181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1" actId="26606"/>
          <ac:spMkLst>
            <pc:docMk/>
            <pc:sldMk cId="276871687" sldId="256"/>
            <ac:spMk id="183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8:44.186" v="111" actId="26606"/>
          <ac:spMkLst>
            <pc:docMk/>
            <pc:sldMk cId="276871687" sldId="256"/>
            <ac:spMk id="184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85" creationId="{7E018740-5C2B-4A41-AC1A-7E68D1EC1954}"/>
          </ac:spMkLst>
        </pc:spChg>
        <pc:spChg chg="add del">
          <ac:chgData name="Gajulapalli, Sindhu Bhargavi" userId="bfd008b9-6c92-45e4-8948-a05dcbe87e59" providerId="ADAL" clId="{7DD49356-BD9C-4AA2-B68A-3ADFB9635DB8}" dt="2024-10-13T22:19:42.714" v="119" actId="26606"/>
          <ac:spMkLst>
            <pc:docMk/>
            <pc:sldMk cId="276871687" sldId="256"/>
            <ac:spMk id="18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19:42.714" v="119" actId="26606"/>
          <ac:spMkLst>
            <pc:docMk/>
            <pc:sldMk cId="276871687" sldId="256"/>
            <ac:spMk id="18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19:42.714" v="119" actId="26606"/>
          <ac:spMkLst>
            <pc:docMk/>
            <pc:sldMk cId="276871687" sldId="256"/>
            <ac:spMk id="18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19:42.714" v="119" actId="26606"/>
          <ac:spMkLst>
            <pc:docMk/>
            <pc:sldMk cId="276871687" sldId="256"/>
            <ac:spMk id="190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1" creationId="{166F75A4-C475-4941-8EE2-B80A06A2C1BB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3" creationId="{A032553A-72E8-4B0D-8405-FF9771C9AF05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4" creationId="{765800AC-C3B9-498E-87BC-29FAE4C76B21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5" creationId="{1F9D6ACB-2FF4-49F9-978A-E0D5327FC635}"/>
          </ac:spMkLst>
        </pc:spChg>
        <pc:spChg chg="add del">
          <ac:chgData name="Gajulapalli, Sindhu Bhargavi" userId="bfd008b9-6c92-45e4-8948-a05dcbe87e59" providerId="ADAL" clId="{7DD49356-BD9C-4AA2-B68A-3ADFB9635DB8}" dt="2024-10-13T22:19:42.700" v="118" actId="26606"/>
          <ac:spMkLst>
            <pc:docMk/>
            <pc:sldMk cId="276871687" sldId="256"/>
            <ac:spMk id="196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25:25.234" v="145" actId="26606"/>
          <ac:spMkLst>
            <pc:docMk/>
            <pc:sldMk cId="276871687" sldId="256"/>
            <ac:spMk id="197" creationId="{A5EC319D-0FEA-4B95-A3EA-01E35672C95B}"/>
          </ac:spMkLst>
        </pc:spChg>
        <pc:spChg chg="add del">
          <ac:chgData name="Gajulapalli, Sindhu Bhargavi" userId="bfd008b9-6c92-45e4-8948-a05dcbe87e59" providerId="ADAL" clId="{7DD49356-BD9C-4AA2-B68A-3ADFB9635DB8}" dt="2024-10-13T22:19:42.700" v="118" actId="26606"/>
          <ac:spMkLst>
            <pc:docMk/>
            <pc:sldMk cId="276871687" sldId="256"/>
            <ac:spMk id="198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19:42.700" v="118" actId="26606"/>
          <ac:spMkLst>
            <pc:docMk/>
            <pc:sldMk cId="276871687" sldId="256"/>
            <ac:spMk id="200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19:42.700" v="118" actId="26606"/>
          <ac:spMkLst>
            <pc:docMk/>
            <pc:sldMk cId="276871687" sldId="256"/>
            <ac:spMk id="202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22:20.747" v="123" actId="26606"/>
          <ac:spMkLst>
            <pc:docMk/>
            <pc:sldMk cId="276871687" sldId="256"/>
            <ac:spMk id="20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2:20.747" v="123" actId="26606"/>
          <ac:spMkLst>
            <pc:docMk/>
            <pc:sldMk cId="276871687" sldId="256"/>
            <ac:spMk id="207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2:20.747" v="123" actId="26606"/>
          <ac:spMkLst>
            <pc:docMk/>
            <pc:sldMk cId="276871687" sldId="256"/>
            <ac:spMk id="20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2:20.747" v="123" actId="26606"/>
          <ac:spMkLst>
            <pc:docMk/>
            <pc:sldMk cId="276871687" sldId="256"/>
            <ac:spMk id="211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2:20.732" v="122" actId="26606"/>
          <ac:spMkLst>
            <pc:docMk/>
            <pc:sldMk cId="276871687" sldId="256"/>
            <ac:spMk id="216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2:20.732" v="122" actId="26606"/>
          <ac:spMkLst>
            <pc:docMk/>
            <pc:sldMk cId="276871687" sldId="256"/>
            <ac:spMk id="218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2:20.732" v="122" actId="26606"/>
          <ac:spMkLst>
            <pc:docMk/>
            <pc:sldMk cId="276871687" sldId="256"/>
            <ac:spMk id="222" creationId="{BB07B087-CC73-4D22-8354-AE59CBE4F3D0}"/>
          </ac:spMkLst>
        </pc:spChg>
        <pc:spChg chg="add del">
          <ac:chgData name="Gajulapalli, Sindhu Bhargavi" userId="bfd008b9-6c92-45e4-8948-a05dcbe87e59" providerId="ADAL" clId="{7DD49356-BD9C-4AA2-B68A-3ADFB9635DB8}" dt="2024-10-13T22:25:29.609" v="147" actId="26606"/>
          <ac:spMkLst>
            <pc:docMk/>
            <pc:sldMk cId="276871687" sldId="256"/>
            <ac:spMk id="223" creationId="{D94A7024-D948-494D-8920-BBA2DA07D15B}"/>
          </ac:spMkLst>
        </pc:spChg>
        <pc:spChg chg="add del">
          <ac:chgData name="Gajulapalli, Sindhu Bhargavi" userId="bfd008b9-6c92-45e4-8948-a05dcbe87e59" providerId="ADAL" clId="{7DD49356-BD9C-4AA2-B68A-3ADFB9635DB8}" dt="2024-10-13T22:23:05.420" v="127" actId="26606"/>
          <ac:spMkLst>
            <pc:docMk/>
            <pc:sldMk cId="276871687" sldId="256"/>
            <ac:spMk id="224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3:05.420" v="127" actId="26606"/>
          <ac:spMkLst>
            <pc:docMk/>
            <pc:sldMk cId="276871687" sldId="256"/>
            <ac:spMk id="225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3:05.420" v="127" actId="26606"/>
          <ac:spMkLst>
            <pc:docMk/>
            <pc:sldMk cId="276871687" sldId="256"/>
            <ac:spMk id="227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3:05.399" v="126" actId="26606"/>
          <ac:spMkLst>
            <pc:docMk/>
            <pc:sldMk cId="276871687" sldId="256"/>
            <ac:spMk id="232" creationId="{91C2F78B-DEE8-4195-A196-DFC51BDADFF9}"/>
          </ac:spMkLst>
        </pc:spChg>
        <pc:spChg chg="add del">
          <ac:chgData name="Gajulapalli, Sindhu Bhargavi" userId="bfd008b9-6c92-45e4-8948-a05dcbe87e59" providerId="ADAL" clId="{7DD49356-BD9C-4AA2-B68A-3ADFB9635DB8}" dt="2024-10-13T22:23:05.399" v="126" actId="26606"/>
          <ac:spMkLst>
            <pc:docMk/>
            <pc:sldMk cId="276871687" sldId="256"/>
            <ac:spMk id="234" creationId="{A1D79D08-4BE8-4799-BE09-5078DFEE2256}"/>
          </ac:spMkLst>
        </pc:spChg>
        <pc:spChg chg="add del">
          <ac:chgData name="Gajulapalli, Sindhu Bhargavi" userId="bfd008b9-6c92-45e4-8948-a05dcbe87e59" providerId="ADAL" clId="{7DD49356-BD9C-4AA2-B68A-3ADFB9635DB8}" dt="2024-10-13T22:23:05.399" v="126" actId="26606"/>
          <ac:spMkLst>
            <pc:docMk/>
            <pc:sldMk cId="276871687" sldId="256"/>
            <ac:spMk id="238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3:05.399" v="126" actId="26606"/>
          <ac:spMkLst>
            <pc:docMk/>
            <pc:sldMk cId="276871687" sldId="256"/>
            <ac:spMk id="240" creationId="{C8C63406-9171-4282-BAAB-2DDC6831F0E6}"/>
          </ac:spMkLst>
        </pc:spChg>
        <pc:spChg chg="add del">
          <ac:chgData name="Gajulapalli, Sindhu Bhargavi" userId="bfd008b9-6c92-45e4-8948-a05dcbe87e59" providerId="ADAL" clId="{7DD49356-BD9C-4AA2-B68A-3ADFB9635DB8}" dt="2024-10-13T22:25:33.587" v="149" actId="26606"/>
          <ac:spMkLst>
            <pc:docMk/>
            <pc:sldMk cId="276871687" sldId="256"/>
            <ac:spMk id="241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276871687" sldId="256"/>
            <ac:spMk id="242" creationId="{00C04237-153A-4A4F-A7E9-6926B66F849B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276871687" sldId="256"/>
            <ac:spMk id="243" creationId="{60BD1D87-EF65-4284-8DA1-D14D5548768C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276871687" sldId="256"/>
            <ac:spMk id="244" creationId="{D7CA8974-7BA7-4828-89E2-6DAD7353BC05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58" creationId="{3F088236-D655-4F88-B238-E16762358025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59" creationId="{3DAC0C92-199E-475C-9390-119A9B027276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0" creationId="{C4CFB339-0ED8-4FE2-9EF1-6D1375B8499B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1" creationId="{31896C80-2069-4431-9C19-83B913734490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2" creationId="{BF120A21-0841-4823-B0C4-28AEBCEF9B78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3" creationId="{DBB05BAE-BBD3-4289-899F-A6851503C6B0}"/>
          </ac:spMkLst>
        </pc:spChg>
        <pc:spChg chg="add del">
          <ac:chgData name="Gajulapalli, Sindhu Bhargavi" userId="bfd008b9-6c92-45e4-8948-a05dcbe87e59" providerId="ADAL" clId="{7DD49356-BD9C-4AA2-B68A-3ADFB9635DB8}" dt="2024-10-13T22:25:45.217" v="152" actId="26606"/>
          <ac:spMkLst>
            <pc:docMk/>
            <pc:sldMk cId="276871687" sldId="256"/>
            <ac:spMk id="264" creationId="{9874D11C-36F5-4BBE-A490-019A54E953B0}"/>
          </ac:spMkLst>
        </pc:spChg>
        <pc:spChg chg="add del">
          <ac:chgData name="Gajulapalli, Sindhu Bhargavi" userId="bfd008b9-6c92-45e4-8948-a05dcbe87e59" providerId="ADAL" clId="{7DD49356-BD9C-4AA2-B68A-3ADFB9635DB8}" dt="2024-10-13T22:27:44.074" v="164" actId="26606"/>
          <ac:spMkLst>
            <pc:docMk/>
            <pc:sldMk cId="276871687" sldId="256"/>
            <ac:spMk id="281" creationId="{BDDE9CD4-0E0A-4129-8689-A89C4E9A666D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02" creationId="{66D61E08-70C3-48D8-BEA0-787111DC30DA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04" creationId="{FC55298F-0AE5-478E-AD2B-03C2614C5833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06" creationId="{C180E4EA-0B63-4779-A895-7E90E71088F3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08" creationId="{CEE01D9D-3DE8-4EED-B0D3-8F3C79CC7673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10" creationId="{89AF5CE9-607F-43F4-8983-DCD6DA4051FD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12" creationId="{6EEA2DBD-9E1E-4521-8C01-F32AD18A89E3}"/>
          </ac:spMkLst>
        </pc:spChg>
        <pc:spChg chg="add del">
          <ac:chgData name="Gajulapalli, Sindhu Bhargavi" userId="bfd008b9-6c92-45e4-8948-a05dcbe87e59" providerId="ADAL" clId="{7DD49356-BD9C-4AA2-B68A-3ADFB9635DB8}" dt="2024-10-13T22:28:34.971" v="168" actId="26606"/>
          <ac:spMkLst>
            <pc:docMk/>
            <pc:sldMk cId="276871687" sldId="256"/>
            <ac:spMk id="314" creationId="{15BBD2C1-BA9B-46A9-A27A-33498B169272}"/>
          </ac:spMkLst>
        </pc:spChg>
        <pc:spChg chg="add del">
          <ac:chgData name="Gajulapalli, Sindhu Bhargavi" userId="bfd008b9-6c92-45e4-8948-a05dcbe87e59" providerId="ADAL" clId="{7DD49356-BD9C-4AA2-B68A-3ADFB9635DB8}" dt="2024-10-13T22:28:50.458" v="169" actId="26606"/>
          <ac:spMkLst>
            <pc:docMk/>
            <pc:sldMk cId="276871687" sldId="256"/>
            <ac:spMk id="331" creationId="{D94A7024-D948-494D-8920-BBA2DA07D15B}"/>
          </ac:spMkLst>
        </pc:spChg>
        <pc:spChg chg="add del">
          <ac:chgData name="Gajulapalli, Sindhu Bhargavi" userId="bfd008b9-6c92-45e4-8948-a05dcbe87e59" providerId="ADAL" clId="{7DD49356-BD9C-4AA2-B68A-3ADFB9635DB8}" dt="2024-10-13T22:30:39.935" v="176" actId="26606"/>
          <ac:spMkLst>
            <pc:docMk/>
            <pc:sldMk cId="276871687" sldId="256"/>
            <ac:spMk id="348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30:39.933" v="175" actId="26606"/>
          <ac:spMkLst>
            <pc:docMk/>
            <pc:sldMk cId="276871687" sldId="256"/>
            <ac:spMk id="365" creationId="{D94A7024-D948-494D-8920-BBA2DA07D15B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392" creationId="{8DF4D7F6-81B5-452A-9CE6-76D81F91D41B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394" creationId="{4600514D-20FB-4559-97DC-D1DC39E6C3DE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396" creationId="{266F638A-E405-4AC0-B984-72E5813B0DD1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6871687" sldId="256"/>
            <ac:spMk id="402" creationId="{27B538D5-95DB-47ED-9CB4-34AE5BF78E6B}"/>
          </ac:spMkLst>
        </pc:spChg>
        <pc:grpChg chg="add del">
          <ac:chgData name="Gajulapalli, Sindhu Bhargavi" userId="bfd008b9-6c92-45e4-8948-a05dcbe87e59" providerId="ADAL" clId="{7DD49356-BD9C-4AA2-B68A-3ADFB9635DB8}" dt="2024-10-13T22:24:40.653" v="137" actId="26606"/>
          <ac:grpSpMkLst>
            <pc:docMk/>
            <pc:sldMk cId="276871687" sldId="256"/>
            <ac:grpSpMk id="30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4:46.200" v="139" actId="26606"/>
          <ac:grpSpMkLst>
            <pc:docMk/>
            <pc:sldMk cId="276871687" sldId="256"/>
            <ac:grpSpMk id="49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4:54.347" v="141" actId="26606"/>
          <ac:grpSpMkLst>
            <pc:docMk/>
            <pc:sldMk cId="276871687" sldId="256"/>
            <ac:grpSpMk id="74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5:14.403" v="143" actId="26606"/>
          <ac:grpSpMkLst>
            <pc:docMk/>
            <pc:sldMk cId="276871687" sldId="256"/>
            <ac:grpSpMk id="102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5:14.403" v="143" actId="26606"/>
          <ac:grpSpMkLst>
            <pc:docMk/>
            <pc:sldMk cId="276871687" sldId="256"/>
            <ac:grpSpMk id="133" creationId="{85DB3CA2-FA66-42B9-90EF-394894352D8C}"/>
          </ac:grpSpMkLst>
        </pc:grpChg>
        <pc:grpChg chg="add del">
          <ac:chgData name="Gajulapalli, Sindhu Bhargavi" userId="bfd008b9-6c92-45e4-8948-a05dcbe87e59" providerId="ADAL" clId="{7DD49356-BD9C-4AA2-B68A-3ADFB9635DB8}" dt="2024-10-13T22:25:25.234" v="145" actId="26606"/>
          <ac:grpSpMkLst>
            <pc:docMk/>
            <pc:sldMk cId="276871687" sldId="256"/>
            <ac:grpSpMk id="145" creationId="{1F2B4773-3207-44CC-B7AC-892B70498211}"/>
          </ac:grpSpMkLst>
        </pc:grpChg>
        <pc:grpChg chg="add del">
          <ac:chgData name="Gajulapalli, Sindhu Bhargavi" userId="bfd008b9-6c92-45e4-8948-a05dcbe87e59" providerId="ADAL" clId="{7DD49356-BD9C-4AA2-B68A-3ADFB9635DB8}" dt="2024-10-13T22:25:29.609" v="147" actId="26606"/>
          <ac:grpSpMkLst>
            <pc:docMk/>
            <pc:sldMk cId="276871687" sldId="256"/>
            <ac:grpSpMk id="199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5:33.587" v="149" actId="26606"/>
          <ac:grpSpMkLst>
            <pc:docMk/>
            <pc:sldMk cId="276871687" sldId="256"/>
            <ac:grpSpMk id="228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5:45.217" v="152" actId="26606"/>
          <ac:grpSpMkLst>
            <pc:docMk/>
            <pc:sldMk cId="276871687" sldId="256"/>
            <ac:grpSpMk id="245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7:44.074" v="164" actId="26606"/>
          <ac:grpSpMkLst>
            <pc:docMk/>
            <pc:sldMk cId="276871687" sldId="256"/>
            <ac:grpSpMk id="269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27:44.074" v="164" actId="26606"/>
          <ac:grpSpMkLst>
            <pc:docMk/>
            <pc:sldMk cId="276871687" sldId="256"/>
            <ac:grpSpMk id="283" creationId="{85DB3CA2-FA66-42B9-90EF-394894352D8C}"/>
          </ac:grpSpMkLst>
        </pc:grpChg>
        <pc:grpChg chg="add del">
          <ac:chgData name="Gajulapalli, Sindhu Bhargavi" userId="bfd008b9-6c92-45e4-8948-a05dcbe87e59" providerId="ADAL" clId="{7DD49356-BD9C-4AA2-B68A-3ADFB9635DB8}" dt="2024-10-13T22:28:50.458" v="169" actId="26606"/>
          <ac:grpSpMkLst>
            <pc:docMk/>
            <pc:sldMk cId="276871687" sldId="256"/>
            <ac:grpSpMk id="319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30:39.935" v="176" actId="26606"/>
          <ac:grpSpMkLst>
            <pc:docMk/>
            <pc:sldMk cId="276871687" sldId="256"/>
            <ac:grpSpMk id="336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30:39.933" v="175" actId="26606"/>
          <ac:grpSpMkLst>
            <pc:docMk/>
            <pc:sldMk cId="276871687" sldId="256"/>
            <ac:grpSpMk id="353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2:30:50.373" v="178" actId="26606"/>
          <ac:grpSpMkLst>
            <pc:docMk/>
            <pc:sldMk cId="276871687" sldId="256"/>
            <ac:grpSpMk id="367" creationId="{10BE40E3-5550-4CDD-B4FD-387C33EBF157}"/>
          </ac:grpSpMkLst>
        </pc:grpChg>
        <pc:grpChg chg="add del">
          <ac:chgData name="Gajulapalli, Sindhu Bhargavi" userId="bfd008b9-6c92-45e4-8948-a05dcbe87e59" providerId="ADAL" clId="{7DD49356-BD9C-4AA2-B68A-3ADFB9635DB8}" dt="2024-10-13T23:05:27.642" v="394"/>
          <ac:grpSpMkLst>
            <pc:docMk/>
            <pc:sldMk cId="276871687" sldId="256"/>
            <ac:grpSpMk id="380" creationId="{09EA7EA7-74F5-4EE2-8E3D-1A10308259D7}"/>
          </ac:grpSpMkLst>
        </pc:grpChg>
        <pc:picChg chg="del mod ord">
          <ac:chgData name="Gajulapalli, Sindhu Bhargavi" userId="bfd008b9-6c92-45e4-8948-a05dcbe87e59" providerId="ADAL" clId="{7DD49356-BD9C-4AA2-B68A-3ADFB9635DB8}" dt="2024-10-13T22:13:57.712" v="72" actId="478"/>
          <ac:picMkLst>
            <pc:docMk/>
            <pc:sldMk cId="276871687" sldId="256"/>
            <ac:picMk id="4" creationId="{037EE9F3-3C23-EA33-F102-4286A4A2238D}"/>
          </ac:picMkLst>
        </pc:picChg>
        <pc:picChg chg="add del mod ord">
          <ac:chgData name="Gajulapalli, Sindhu Bhargavi" userId="bfd008b9-6c92-45e4-8948-a05dcbe87e59" providerId="ADAL" clId="{7DD49356-BD9C-4AA2-B68A-3ADFB9635DB8}" dt="2024-10-13T22:16:41.510" v="98" actId="478"/>
          <ac:picMkLst>
            <pc:docMk/>
            <pc:sldMk cId="276871687" sldId="256"/>
            <ac:picMk id="7" creationId="{8C884A5E-10B7-1F61-A0FE-FB7BC09636F6}"/>
          </ac:picMkLst>
        </pc:picChg>
        <pc:picChg chg="add del mod ord">
          <ac:chgData name="Gajulapalli, Sindhu Bhargavi" userId="bfd008b9-6c92-45e4-8948-a05dcbe87e59" providerId="ADAL" clId="{7DD49356-BD9C-4AA2-B68A-3ADFB9635DB8}" dt="2024-10-13T22:19:20.293" v="114" actId="478"/>
          <ac:picMkLst>
            <pc:docMk/>
            <pc:sldMk cId="276871687" sldId="256"/>
            <ac:picMk id="10" creationId="{53A21DDA-6234-724E-7F1E-900BB5BBB05E}"/>
          </ac:picMkLst>
        </pc:picChg>
        <pc:picChg chg="add del mod ord">
          <ac:chgData name="Gajulapalli, Sindhu Bhargavi" userId="bfd008b9-6c92-45e4-8948-a05dcbe87e59" providerId="ADAL" clId="{7DD49356-BD9C-4AA2-B68A-3ADFB9635DB8}" dt="2024-10-13T22:30:44.368" v="177" actId="478"/>
          <ac:picMkLst>
            <pc:docMk/>
            <pc:sldMk cId="276871687" sldId="256"/>
            <ac:picMk id="14" creationId="{27E4C78E-7261-53F1-2D46-0F2293BA8513}"/>
          </ac:picMkLst>
        </pc:picChg>
        <pc:picChg chg="del">
          <ac:chgData name="Gajulapalli, Sindhu Bhargavi" userId="bfd008b9-6c92-45e4-8948-a05dcbe87e59" providerId="ADAL" clId="{7DD49356-BD9C-4AA2-B68A-3ADFB9635DB8}" dt="2024-10-13T22:00:07.161" v="10" actId="478"/>
          <ac:picMkLst>
            <pc:docMk/>
            <pc:sldMk cId="276871687" sldId="256"/>
            <ac:picMk id="32" creationId="{7F99024A-4A5A-F33D-1985-B394636F5F90}"/>
          </ac:picMkLst>
        </pc:picChg>
        <pc:picChg chg="add del">
          <ac:chgData name="Gajulapalli, Sindhu Bhargavi" userId="bfd008b9-6c92-45e4-8948-a05dcbe87e59" providerId="ADAL" clId="{7DD49356-BD9C-4AA2-B68A-3ADFB9635DB8}" dt="2024-10-13T22:16:52.838" v="100" actId="478"/>
          <ac:picMkLst>
            <pc:docMk/>
            <pc:sldMk cId="276871687" sldId="256"/>
            <ac:picMk id="132" creationId="{E391EBA9-E083-DE35-A9E8-188669C79030}"/>
          </ac:picMkLst>
        </pc:picChg>
        <pc:picChg chg="add del mod">
          <ac:chgData name="Gajulapalli, Sindhu Bhargavi" userId="bfd008b9-6c92-45e4-8948-a05dcbe87e59" providerId="ADAL" clId="{7DD49356-BD9C-4AA2-B68A-3ADFB9635DB8}" dt="2024-10-13T22:19:42.700" v="118" actId="26606"/>
          <ac:picMkLst>
            <pc:docMk/>
            <pc:sldMk cId="276871687" sldId="256"/>
            <ac:picMk id="192" creationId="{A68391AD-D1B6-0230-549E-5ACF20B9EDFD}"/>
          </ac:picMkLst>
        </pc:picChg>
        <pc:picChg chg="add del mod ord">
          <ac:chgData name="Gajulapalli, Sindhu Bhargavi" userId="bfd008b9-6c92-45e4-8948-a05dcbe87e59" providerId="ADAL" clId="{7DD49356-BD9C-4AA2-B68A-3ADFB9635DB8}" dt="2024-10-13T22:22:24.708" v="124" actId="478"/>
          <ac:picMkLst>
            <pc:docMk/>
            <pc:sldMk cId="276871687" sldId="256"/>
            <ac:picMk id="210" creationId="{F1ABADF7-0AC3-0FFD-980D-492BDCBE617A}"/>
          </ac:picMkLst>
        </pc:picChg>
        <pc:cxnChg chg="add del">
          <ac:chgData name="Gajulapalli, Sindhu Bhargavi" userId="bfd008b9-6c92-45e4-8948-a05dcbe87e59" providerId="ADAL" clId="{7DD49356-BD9C-4AA2-B68A-3ADFB9635DB8}" dt="2024-10-13T22:13:54.953" v="71" actId="26606"/>
          <ac:cxnSpMkLst>
            <pc:docMk/>
            <pc:sldMk cId="276871687" sldId="256"/>
            <ac:cxnSpMk id="13" creationId="{EFDAA6A4-1F42-460B-A500-921EEB4BC01C}"/>
          </ac:cxnSpMkLst>
        </pc:cxnChg>
        <pc:cxnChg chg="add del">
          <ac:chgData name="Gajulapalli, Sindhu Bhargavi" userId="bfd008b9-6c92-45e4-8948-a05dcbe87e59" providerId="ADAL" clId="{7DD49356-BD9C-4AA2-B68A-3ADFB9635DB8}" dt="2024-10-13T22:13:54.937" v="70" actId="26606"/>
          <ac:cxnSpMkLst>
            <pc:docMk/>
            <pc:sldMk cId="276871687" sldId="256"/>
            <ac:cxnSpMk id="19" creationId="{336FDCA7-0AF2-4082-9481-EF2C115F22A4}"/>
          </ac:cxnSpMkLst>
        </pc:cxnChg>
        <pc:cxnChg chg="add del">
          <ac:chgData name="Gajulapalli, Sindhu Bhargavi" userId="bfd008b9-6c92-45e4-8948-a05dcbe87e59" providerId="ADAL" clId="{7DD49356-BD9C-4AA2-B68A-3ADFB9635DB8}" dt="2024-10-13T22:00:51.674" v="13" actId="26606"/>
          <ac:cxnSpMkLst>
            <pc:docMk/>
            <pc:sldMk cId="276871687" sldId="256"/>
            <ac:cxnSpMk id="22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4:11.193" v="75" actId="26606"/>
          <ac:cxnSpMkLst>
            <pc:docMk/>
            <pc:sldMk cId="276871687" sldId="256"/>
            <ac:cxnSpMk id="25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4:11.177" v="74" actId="26606"/>
          <ac:cxnSpMkLst>
            <pc:docMk/>
            <pc:sldMk cId="276871687" sldId="256"/>
            <ac:cxnSpMk id="39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14:54.186" v="82" actId="26606"/>
          <ac:cxnSpMkLst>
            <pc:docMk/>
            <pc:sldMk cId="276871687" sldId="256"/>
            <ac:cxnSpMk id="52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5:08.743" v="85" actId="26606"/>
          <ac:cxnSpMkLst>
            <pc:docMk/>
            <pc:sldMk cId="276871687" sldId="256"/>
            <ac:cxnSpMk id="60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5:08.743" v="85" actId="26606"/>
          <ac:cxnSpMkLst>
            <pc:docMk/>
            <pc:sldMk cId="276871687" sldId="256"/>
            <ac:cxnSpMk id="62" creationId="{2AD042BA-B482-486E-9E0C-75374069BBBD}"/>
          </ac:cxnSpMkLst>
        </pc:cxnChg>
        <pc:cxnChg chg="add del">
          <ac:chgData name="Gajulapalli, Sindhu Bhargavi" userId="bfd008b9-6c92-45e4-8948-a05dcbe87e59" providerId="ADAL" clId="{7DD49356-BD9C-4AA2-B68A-3ADFB9635DB8}" dt="2024-10-13T22:15:36.356" v="89" actId="26606"/>
          <ac:cxnSpMkLst>
            <pc:docMk/>
            <pc:sldMk cId="276871687" sldId="256"/>
            <ac:cxnSpMk id="80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5:36.356" v="89" actId="26606"/>
          <ac:cxnSpMkLst>
            <pc:docMk/>
            <pc:sldMk cId="276871687" sldId="256"/>
            <ac:cxnSpMk id="88" creationId="{A06758A3-C4A6-479A-8755-3BEC63142944}"/>
          </ac:cxnSpMkLst>
        </pc:cxnChg>
        <pc:cxnChg chg="add del">
          <ac:chgData name="Gajulapalli, Sindhu Bhargavi" userId="bfd008b9-6c92-45e4-8948-a05dcbe87e59" providerId="ADAL" clId="{7DD49356-BD9C-4AA2-B68A-3ADFB9635DB8}" dt="2024-10-13T22:24:54.347" v="141" actId="26606"/>
          <ac:cxnSpMkLst>
            <pc:docMk/>
            <pc:sldMk cId="276871687" sldId="256"/>
            <ac:cxnSpMk id="89" creationId="{64FA5DFF-7FE6-4855-84E6-DFA78EE978BD}"/>
          </ac:cxnSpMkLst>
        </pc:cxnChg>
        <pc:cxnChg chg="add del">
          <ac:chgData name="Gajulapalli, Sindhu Bhargavi" userId="bfd008b9-6c92-45e4-8948-a05dcbe87e59" providerId="ADAL" clId="{7DD49356-BD9C-4AA2-B68A-3ADFB9635DB8}" dt="2024-10-13T22:24:54.347" v="141" actId="26606"/>
          <ac:cxnSpMkLst>
            <pc:docMk/>
            <pc:sldMk cId="276871687" sldId="256"/>
            <ac:cxnSpMk id="90" creationId="{2AFD8CBA-54A3-4363-991B-B9C631BBFA74}"/>
          </ac:cxnSpMkLst>
        </pc:cxnChg>
        <pc:cxnChg chg="add del">
          <ac:chgData name="Gajulapalli, Sindhu Bhargavi" userId="bfd008b9-6c92-45e4-8948-a05dcbe87e59" providerId="ADAL" clId="{7DD49356-BD9C-4AA2-B68A-3ADFB9635DB8}" dt="2024-10-13T22:16:34.518" v="97" actId="26606"/>
          <ac:cxnSpMkLst>
            <pc:docMk/>
            <pc:sldMk cId="276871687" sldId="256"/>
            <ac:cxnSpMk id="97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6:23.174" v="92" actId="26606"/>
          <ac:cxnSpMkLst>
            <pc:docMk/>
            <pc:sldMk cId="276871687" sldId="256"/>
            <ac:cxnSpMk id="114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16:26.970" v="94" actId="26606"/>
          <ac:cxnSpMkLst>
            <pc:docMk/>
            <pc:sldMk cId="276871687" sldId="256"/>
            <ac:cxnSpMk id="11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6:49.461" v="99" actId="26606"/>
          <ac:cxnSpMkLst>
            <pc:docMk/>
            <pc:sldMk cId="276871687" sldId="256"/>
            <ac:cxnSpMk id="12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44.186" v="112" actId="26606"/>
          <ac:cxnSpMkLst>
            <pc:docMk/>
            <pc:sldMk cId="276871687" sldId="256"/>
            <ac:cxnSpMk id="140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22.780" v="103" actId="26606"/>
          <ac:cxnSpMkLst>
            <pc:docMk/>
            <pc:sldMk cId="276871687" sldId="256"/>
            <ac:cxnSpMk id="153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28.915" v="105" actId="26606"/>
          <ac:cxnSpMkLst>
            <pc:docMk/>
            <pc:sldMk cId="276871687" sldId="256"/>
            <ac:cxnSpMk id="159" creationId="{50D86B0D-0E25-49AC-8123-2522E0A7692D}"/>
          </ac:cxnSpMkLst>
        </pc:cxnChg>
        <pc:cxnChg chg="add del">
          <ac:chgData name="Gajulapalli, Sindhu Bhargavi" userId="bfd008b9-6c92-45e4-8948-a05dcbe87e59" providerId="ADAL" clId="{7DD49356-BD9C-4AA2-B68A-3ADFB9635DB8}" dt="2024-10-13T22:18:28.915" v="105" actId="26606"/>
          <ac:cxnSpMkLst>
            <pc:docMk/>
            <pc:sldMk cId="276871687" sldId="256"/>
            <ac:cxnSpMk id="162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30.592" v="107" actId="26606"/>
          <ac:cxnSpMkLst>
            <pc:docMk/>
            <pc:sldMk cId="276871687" sldId="256"/>
            <ac:cxnSpMk id="16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30.592" v="107" actId="26606"/>
          <ac:cxnSpMkLst>
            <pc:docMk/>
            <pc:sldMk cId="276871687" sldId="256"/>
            <ac:cxnSpMk id="171" creationId="{25F94957-FA6A-49F1-B474-9B199C91C395}"/>
          </ac:cxnSpMkLst>
        </pc:cxnChg>
        <pc:cxnChg chg="add del">
          <ac:chgData name="Gajulapalli, Sindhu Bhargavi" userId="bfd008b9-6c92-45e4-8948-a05dcbe87e59" providerId="ADAL" clId="{7DD49356-BD9C-4AA2-B68A-3ADFB9635DB8}" dt="2024-10-13T22:25:25.234" v="145" actId="26606"/>
          <ac:cxnSpMkLst>
            <pc:docMk/>
            <pc:sldMk cId="276871687" sldId="256"/>
            <ac:cxnSpMk id="172" creationId="{063B6EC6-D752-4EE7-908B-F8F19E8C7FEA}"/>
          </ac:cxnSpMkLst>
        </pc:cxnChg>
        <pc:cxnChg chg="add del">
          <ac:chgData name="Gajulapalli, Sindhu Bhargavi" userId="bfd008b9-6c92-45e4-8948-a05dcbe87e59" providerId="ADAL" clId="{7DD49356-BD9C-4AA2-B68A-3ADFB9635DB8}" dt="2024-10-13T22:18:42.488" v="109" actId="26606"/>
          <ac:cxnSpMkLst>
            <pc:docMk/>
            <pc:sldMk cId="276871687" sldId="256"/>
            <ac:cxnSpMk id="175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8:42.488" v="109" actId="26606"/>
          <ac:cxnSpMkLst>
            <pc:docMk/>
            <pc:sldMk cId="276871687" sldId="256"/>
            <ac:cxnSpMk id="178" creationId="{50D86B0D-0E25-49AC-8123-2522E0A7692D}"/>
          </ac:cxnSpMkLst>
        </pc:cxnChg>
        <pc:cxnChg chg="add del">
          <ac:chgData name="Gajulapalli, Sindhu Bhargavi" userId="bfd008b9-6c92-45e4-8948-a05dcbe87e59" providerId="ADAL" clId="{7DD49356-BD9C-4AA2-B68A-3ADFB9635DB8}" dt="2024-10-13T22:25:25.234" v="145" actId="26606"/>
          <ac:cxnSpMkLst>
            <pc:docMk/>
            <pc:sldMk cId="276871687" sldId="256"/>
            <ac:cxnSpMk id="179" creationId="{EFECD4E8-AD3E-4228-82A2-9461958EA94D}"/>
          </ac:cxnSpMkLst>
        </pc:cxnChg>
        <pc:cxnChg chg="add del">
          <ac:chgData name="Gajulapalli, Sindhu Bhargavi" userId="bfd008b9-6c92-45e4-8948-a05dcbe87e59" providerId="ADAL" clId="{7DD49356-BD9C-4AA2-B68A-3ADFB9635DB8}" dt="2024-10-13T22:18:44.186" v="111" actId="26606"/>
          <ac:cxnSpMkLst>
            <pc:docMk/>
            <pc:sldMk cId="276871687" sldId="256"/>
            <ac:cxnSpMk id="182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9:42.714" v="119" actId="26606"/>
          <ac:cxnSpMkLst>
            <pc:docMk/>
            <pc:sldMk cId="276871687" sldId="256"/>
            <ac:cxnSpMk id="18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19:42.700" v="118" actId="26606"/>
          <ac:cxnSpMkLst>
            <pc:docMk/>
            <pc:sldMk cId="276871687" sldId="256"/>
            <ac:cxnSpMk id="204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22:20.747" v="123" actId="26606"/>
          <ac:cxnSpMkLst>
            <pc:docMk/>
            <pc:sldMk cId="276871687" sldId="256"/>
            <ac:cxnSpMk id="208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22:20.732" v="122" actId="26606"/>
          <ac:cxnSpMkLst>
            <pc:docMk/>
            <pc:sldMk cId="276871687" sldId="256"/>
            <ac:cxnSpMk id="220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23:05.420" v="127" actId="26606"/>
          <ac:cxnSpMkLst>
            <pc:docMk/>
            <pc:sldMk cId="276871687" sldId="256"/>
            <ac:cxnSpMk id="226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23:05.399" v="126" actId="26606"/>
          <ac:cxnSpMkLst>
            <pc:docMk/>
            <pc:sldMk cId="276871687" sldId="256"/>
            <ac:cxnSpMk id="236" creationId="{C95D65A1-16CB-407F-993F-2A6D59BCC0C8}"/>
          </ac:cxnSpMkLst>
        </pc:cxnChg>
        <pc:cxnChg chg="add del">
          <ac:chgData name="Gajulapalli, Sindhu Bhargavi" userId="bfd008b9-6c92-45e4-8948-a05dcbe87e59" providerId="ADAL" clId="{7DD49356-BD9C-4AA2-B68A-3ADFB9635DB8}" dt="2024-10-13T22:25:45.217" v="152" actId="26606"/>
          <ac:cxnSpMkLst>
            <pc:docMk/>
            <pc:sldMk cId="276871687" sldId="256"/>
            <ac:cxnSpMk id="256" creationId="{64FA5DFF-7FE6-4855-84E6-DFA78EE978BD}"/>
          </ac:cxnSpMkLst>
        </pc:cxnChg>
        <pc:cxnChg chg="add del">
          <ac:chgData name="Gajulapalli, Sindhu Bhargavi" userId="bfd008b9-6c92-45e4-8948-a05dcbe87e59" providerId="ADAL" clId="{7DD49356-BD9C-4AA2-B68A-3ADFB9635DB8}" dt="2024-10-13T22:25:45.217" v="152" actId="26606"/>
          <ac:cxnSpMkLst>
            <pc:docMk/>
            <pc:sldMk cId="276871687" sldId="256"/>
            <ac:cxnSpMk id="257" creationId="{2AFD8CBA-54A3-4363-991B-B9C631BBFA74}"/>
          </ac:cxnSpMkLst>
        </pc:cxnChg>
        <pc:cxnChg chg="add del">
          <ac:chgData name="Gajulapalli, Sindhu Bhargavi" userId="bfd008b9-6c92-45e4-8948-a05dcbe87e59" providerId="ADAL" clId="{7DD49356-BD9C-4AA2-B68A-3ADFB9635DB8}" dt="2024-10-13T22:28:34.971" v="168" actId="26606"/>
          <ac:cxnSpMkLst>
            <pc:docMk/>
            <pc:sldMk cId="276871687" sldId="256"/>
            <ac:cxnSpMk id="298" creationId="{A57C1A16-B8AB-4D99-A195-A38F556A6486}"/>
          </ac:cxnSpMkLst>
        </pc:cxnChg>
        <pc:cxnChg chg="add del">
          <ac:chgData name="Gajulapalli, Sindhu Bhargavi" userId="bfd008b9-6c92-45e4-8948-a05dcbe87e59" providerId="ADAL" clId="{7DD49356-BD9C-4AA2-B68A-3ADFB9635DB8}" dt="2024-10-13T22:28:34.971" v="168" actId="26606"/>
          <ac:cxnSpMkLst>
            <pc:docMk/>
            <pc:sldMk cId="276871687" sldId="256"/>
            <ac:cxnSpMk id="300" creationId="{F8A9B20B-D1DD-4573-B5EC-558029519236}"/>
          </ac:cxnSpMkLst>
        </pc:cxnChg>
        <pc:cxnChg chg="add del">
          <ac:chgData name="Gajulapalli, Sindhu Bhargavi" userId="bfd008b9-6c92-45e4-8948-a05dcbe87e59" providerId="ADAL" clId="{7DD49356-BD9C-4AA2-B68A-3ADFB9635DB8}" dt="2024-10-13T23:05:27.642" v="394"/>
          <ac:cxnSpMkLst>
            <pc:docMk/>
            <pc:sldMk cId="276871687" sldId="256"/>
            <ac:cxnSpMk id="398" creationId="{7D1CBE93-B17D-4509-843C-82287C38032A}"/>
          </ac:cxnSpMkLst>
        </pc:cxnChg>
        <pc:cxnChg chg="add del">
          <ac:chgData name="Gajulapalli, Sindhu Bhargavi" userId="bfd008b9-6c92-45e4-8948-a05dcbe87e59" providerId="ADAL" clId="{7DD49356-BD9C-4AA2-B68A-3ADFB9635DB8}" dt="2024-10-13T23:05:27.642" v="394"/>
          <ac:cxnSpMkLst>
            <pc:docMk/>
            <pc:sldMk cId="276871687" sldId="256"/>
            <ac:cxnSpMk id="400" creationId="{AE6277B4-6A43-48AB-89B2-3442221619CC}"/>
          </ac:cxnSpMkLst>
        </pc:cxnChg>
      </pc:sldChg>
      <pc:sldChg chg="addSp delSp modSp mod setBg addAnim delAnim delDesignElem">
        <pc:chgData name="Gajulapalli, Sindhu Bhargavi" userId="bfd008b9-6c92-45e4-8948-a05dcbe87e59" providerId="ADAL" clId="{7DD49356-BD9C-4AA2-B68A-3ADFB9635DB8}" dt="2024-10-13T23:48:21.090" v="1434" actId="26606"/>
        <pc:sldMkLst>
          <pc:docMk/>
          <pc:sldMk cId="324131116" sldId="257"/>
        </pc:sldMkLst>
        <pc:spChg chg="mod ord">
          <ac:chgData name="Gajulapalli, Sindhu Bhargavi" userId="bfd008b9-6c92-45e4-8948-a05dcbe87e59" providerId="ADAL" clId="{7DD49356-BD9C-4AA2-B68A-3ADFB9635DB8}" dt="2024-10-13T23:48:21.090" v="1434" actId="26606"/>
          <ac:spMkLst>
            <pc:docMk/>
            <pc:sldMk cId="324131116" sldId="257"/>
            <ac:spMk id="2" creationId="{29DEE056-939B-E4E6-3A45-176CAF9F1235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11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15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17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19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09:21.003" v="55" actId="26606"/>
          <ac:spMkLst>
            <pc:docMk/>
            <pc:sldMk cId="324131116" sldId="257"/>
            <ac:spMk id="21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09:22.611" v="58" actId="26606"/>
          <ac:spMkLst>
            <pc:docMk/>
            <pc:sldMk cId="324131116" sldId="257"/>
            <ac:spMk id="25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09:22.611" v="58" actId="26606"/>
          <ac:spMkLst>
            <pc:docMk/>
            <pc:sldMk cId="324131116" sldId="257"/>
            <ac:spMk id="27" creationId="{6BF1DCD9-4684-4B84-AD73-6652C8BAC73F}"/>
          </ac:spMkLst>
        </pc:spChg>
        <pc:spChg chg="add del">
          <ac:chgData name="Gajulapalli, Sindhu Bhargavi" userId="bfd008b9-6c92-45e4-8948-a05dcbe87e59" providerId="ADAL" clId="{7DD49356-BD9C-4AA2-B68A-3ADFB9635DB8}" dt="2024-10-13T22:09:22.611" v="58" actId="26606"/>
          <ac:spMkLst>
            <pc:docMk/>
            <pc:sldMk cId="324131116" sldId="257"/>
            <ac:spMk id="28" creationId="{4BE6A732-8124-4A59-8EC9-BF4A1648A00C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1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3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4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5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09:27.690" v="61" actId="26606"/>
          <ac:spMkLst>
            <pc:docMk/>
            <pc:sldMk cId="324131116" sldId="257"/>
            <ac:spMk id="36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38" creationId="{F5F0CD5C-72F3-4090-8A69-8E15CB432AC2}"/>
          </ac:spMkLst>
        </pc:spChg>
        <pc:spChg chg="add del">
          <ac:chgData name="Gajulapalli, Sindhu Bhargavi" userId="bfd008b9-6c92-45e4-8948-a05dcbe87e59" providerId="ADAL" clId="{7DD49356-BD9C-4AA2-B68A-3ADFB9635DB8}" dt="2024-10-13T22:09:33.663" v="64" actId="26606"/>
          <ac:spMkLst>
            <pc:docMk/>
            <pc:sldMk cId="324131116" sldId="257"/>
            <ac:spMk id="39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09:33.663" v="64" actId="26606"/>
          <ac:spMkLst>
            <pc:docMk/>
            <pc:sldMk cId="324131116" sldId="257"/>
            <ac:spMk id="41" creationId="{6BF1DCD9-4684-4B84-AD73-6652C8BAC73F}"/>
          </ac:spMkLst>
        </pc:spChg>
        <pc:spChg chg="add del">
          <ac:chgData name="Gajulapalli, Sindhu Bhargavi" userId="bfd008b9-6c92-45e4-8948-a05dcbe87e59" providerId="ADAL" clId="{7DD49356-BD9C-4AA2-B68A-3ADFB9635DB8}" dt="2024-10-13T22:09:33.663" v="64" actId="26606"/>
          <ac:spMkLst>
            <pc:docMk/>
            <pc:sldMk cId="324131116" sldId="257"/>
            <ac:spMk id="42" creationId="{4BE6A732-8124-4A59-8EC9-BF4A1648A00C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44" creationId="{217496A2-9394-4FB7-BA0E-717D2D2E7A43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45" creationId="{5CD60141-EEBD-4EC1-8E34-0344C16A18A2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47" creationId="{4E5B79A0-69AD-4CBD-897F-32C7A2BA2FBB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48" creationId="{7C2F33EB-E7CB-4EE9-BBBF-D632F5C00EAE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49" creationId="{D5D12016-6EE5-4F4A-BC99-A56493E60F06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24131116" sldId="257"/>
            <ac:spMk id="50" creationId="{74270B3E-3C96-4381-9F21-EC83F1E1A0FD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4" creationId="{67374FB5-CBB7-46FF-95B5-2251BC6856ED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5" creationId="{34BCEAB7-D9E0-40A4-9254-8593BD346EAB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6" creationId="{D567A354-BB63-405C-8E5F-2F510E670F16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7" creationId="{9185A8D7-2F20-4F7A-97BE-21DB1654C7F7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8" creationId="{CB65BD56-22B3-4E13-BFCA-B8E8BEB92D6C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59" creationId="{6790ED68-BCA0-4247-A72F-1CB85DF068C3}"/>
          </ac:spMkLst>
        </pc:spChg>
        <pc:spChg chg="add del">
          <ac:chgData name="Gajulapalli, Sindhu Bhargavi" userId="bfd008b9-6c92-45e4-8948-a05dcbe87e59" providerId="ADAL" clId="{7DD49356-BD9C-4AA2-B68A-3ADFB9635DB8}" dt="2024-10-13T22:27:25.121" v="162" actId="26606"/>
          <ac:spMkLst>
            <pc:docMk/>
            <pc:sldMk cId="324131116" sldId="257"/>
            <ac:spMk id="60" creationId="{DD0F2B3F-DC55-4FA7-B667-1ACD07920937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2" creationId="{3167F201-EA3A-41F3-8305-5985A44A95A1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3" creationId="{FFD44D11-B1C5-420A-9591-370DC8BAA10E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6" creationId="{1C4DC544-6AEA-484E-A978-32384E2F9BD9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7" creationId="{A1F1470C-B594-449D-A8CD-EB7BC156F7BD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8" creationId="{B809F8B1-FE88-427F-98C6-1B8CFED80282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79" creationId="{2050D290-680D-48D7-9488-498F59E54FFC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80" creationId="{E8C81616-E276-41D8-92C5-1C891FE995BE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81" creationId="{86BBDB21-2BF1-4C2F-A790-19FBC789C3F2}"/>
          </ac:spMkLst>
        </pc:spChg>
        <pc:spChg chg="add del">
          <ac:chgData name="Gajulapalli, Sindhu Bhargavi" userId="bfd008b9-6c92-45e4-8948-a05dcbe87e59" providerId="ADAL" clId="{7DD49356-BD9C-4AA2-B68A-3ADFB9635DB8}" dt="2024-10-13T22:47:39.916" v="312" actId="26606"/>
          <ac:spMkLst>
            <pc:docMk/>
            <pc:sldMk cId="324131116" sldId="257"/>
            <ac:spMk id="82" creationId="{E78FF87C-9F4A-4F75-998D-3ECB6543BAB8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98" creationId="{66D61E08-70C3-48D8-BEA0-787111DC30DA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99" creationId="{F5F0CD5C-72F3-4090-8A69-8E15CB432AC2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0" creationId="{FC55298F-0AE5-478E-AD2B-03C2614C5833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01" creationId="{217496A2-9394-4FB7-BA0E-717D2D2E7A43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2" creationId="{C180E4EA-0B63-4779-A895-7E90E71088F3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4" creationId="{CEE01D9D-3DE8-4EED-B0D3-8F3C79CC7673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6" creationId="{89AF5CE9-607F-43F4-8983-DCD6DA4051FD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07" creationId="{67374FB5-CBB7-46FF-95B5-2251BC6856ED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08" creationId="{6EEA2DBD-9E1E-4521-8C01-F32AD18A89E3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09" creationId="{34BCEAB7-D9E0-40A4-9254-8593BD346EAB}"/>
          </ac:spMkLst>
        </pc:spChg>
        <pc:spChg chg="add del">
          <ac:chgData name="Gajulapalli, Sindhu Bhargavi" userId="bfd008b9-6c92-45e4-8948-a05dcbe87e59" providerId="ADAL" clId="{7DD49356-BD9C-4AA2-B68A-3ADFB9635DB8}" dt="2024-10-13T22:48:14.737" v="313" actId="26606"/>
          <ac:spMkLst>
            <pc:docMk/>
            <pc:sldMk cId="324131116" sldId="257"/>
            <ac:spMk id="110" creationId="{15BBD2C1-BA9B-46A9-A27A-33498B169272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1" creationId="{D567A354-BB63-405C-8E5F-2F510E670F16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3" creationId="{9185A8D7-2F20-4F7A-97BE-21DB1654C7F7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5" creationId="{CB65BD56-22B3-4E13-BFCA-B8E8BEB92D6C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7" creationId="{6790ED68-BCA0-4247-A72F-1CB85DF068C3}"/>
          </ac:spMkLst>
        </pc:spChg>
        <pc:spChg chg="add del">
          <ac:chgData name="Gajulapalli, Sindhu Bhargavi" userId="bfd008b9-6c92-45e4-8948-a05dcbe87e59" providerId="ADAL" clId="{7DD49356-BD9C-4AA2-B68A-3ADFB9635DB8}" dt="2024-10-13T22:32:03.424" v="181" actId="26606"/>
          <ac:spMkLst>
            <pc:docMk/>
            <pc:sldMk cId="324131116" sldId="257"/>
            <ac:spMk id="119" creationId="{DD0F2B3F-DC55-4FA7-B667-1ACD07920937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2" creationId="{66D61E08-70C3-48D8-BEA0-787111DC30DA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3" creationId="{FC55298F-0AE5-478E-AD2B-03C2614C5833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4" creationId="{C180E4EA-0B63-4779-A895-7E90E71088F3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5" creationId="{CEE01D9D-3DE8-4EED-B0D3-8F3C79CC7673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6" creationId="{89AF5CE9-607F-43F4-8983-DCD6DA4051FD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7" creationId="{6EEA2DBD-9E1E-4521-8C01-F32AD18A89E3}"/>
          </ac:spMkLst>
        </pc:spChg>
        <pc:spChg chg="add del">
          <ac:chgData name="Gajulapalli, Sindhu Bhargavi" userId="bfd008b9-6c92-45e4-8948-a05dcbe87e59" providerId="ADAL" clId="{7DD49356-BD9C-4AA2-B68A-3ADFB9635DB8}" dt="2024-10-13T22:32:04.731" v="183" actId="26606"/>
          <ac:spMkLst>
            <pc:docMk/>
            <pc:sldMk cId="324131116" sldId="257"/>
            <ac:spMk id="138" creationId="{15BBD2C1-BA9B-46A9-A27A-33498B169272}"/>
          </ac:spMkLst>
        </pc:spChg>
        <pc:grpChg chg="add del">
          <ac:chgData name="Gajulapalli, Sindhu Bhargavi" userId="bfd008b9-6c92-45e4-8948-a05dcbe87e59" providerId="ADAL" clId="{7DD49356-BD9C-4AA2-B68A-3ADFB9635DB8}" dt="2024-10-13T22:27:25.121" v="162" actId="26606"/>
          <ac:grpSpMkLst>
            <pc:docMk/>
            <pc:sldMk cId="324131116" sldId="257"/>
            <ac:grpSpMk id="8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3:05:21.899" v="389" actId="26606"/>
          <ac:grpSpMkLst>
            <pc:docMk/>
            <pc:sldMk cId="324131116" sldId="257"/>
            <ac:grpSpMk id="9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2:47:39.916" v="312" actId="26606"/>
          <ac:grpSpMkLst>
            <pc:docMk/>
            <pc:sldMk cId="324131116" sldId="257"/>
            <ac:grpSpMk id="62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2:48:14.737" v="313" actId="26606"/>
          <ac:grpSpMkLst>
            <pc:docMk/>
            <pc:sldMk cId="324131116" sldId="257"/>
            <ac:grpSpMk id="84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2:32:03.424" v="181" actId="26606"/>
          <ac:grpSpMkLst>
            <pc:docMk/>
            <pc:sldMk cId="324131116" sldId="257"/>
            <ac:grpSpMk id="87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3:48:21.090" v="1434" actId="26606"/>
          <ac:grpSpMkLst>
            <pc:docMk/>
            <pc:sldMk cId="324131116" sldId="257"/>
            <ac:grpSpMk id="112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2:32:04.731" v="183" actId="26606"/>
          <ac:grpSpMkLst>
            <pc:docMk/>
            <pc:sldMk cId="324131116" sldId="257"/>
            <ac:grpSpMk id="121" creationId="{88C9B83F-64CD-41C1-925F-A08801FFD0BD}"/>
          </ac:grpSpMkLst>
        </pc:grpChg>
        <pc:grpChg chg="add del">
          <ac:chgData name="Gajulapalli, Sindhu Bhargavi" userId="bfd008b9-6c92-45e4-8948-a05dcbe87e59" providerId="ADAL" clId="{7DD49356-BD9C-4AA2-B68A-3ADFB9635DB8}" dt="2024-10-13T23:48:21.090" v="1434" actId="26606"/>
          <ac:grpSpMkLst>
            <pc:docMk/>
            <pc:sldMk cId="324131116" sldId="257"/>
            <ac:grpSpMk id="129" creationId="{B4DE830A-B531-4A3B-96F6-0ECE88B08555}"/>
          </ac:grpSpMkLst>
        </pc:grpChg>
        <pc:grpChg chg="add del">
          <ac:chgData name="Gajulapalli, Sindhu Bhargavi" userId="bfd008b9-6c92-45e4-8948-a05dcbe87e59" providerId="ADAL" clId="{7DD49356-BD9C-4AA2-B68A-3ADFB9635DB8}" dt="2024-10-13T22:32:57.824" v="191" actId="26606"/>
          <ac:grpSpMkLst>
            <pc:docMk/>
            <pc:sldMk cId="324131116" sldId="257"/>
            <ac:grpSpMk id="140" creationId="{88C9B83F-64CD-41C1-925F-A08801FFD0BD}"/>
          </ac:grpSpMkLst>
        </pc:grpChg>
        <pc:picChg chg="add mod ord">
          <ac:chgData name="Gajulapalli, Sindhu Bhargavi" userId="bfd008b9-6c92-45e4-8948-a05dcbe87e59" providerId="ADAL" clId="{7DD49356-BD9C-4AA2-B68A-3ADFB9635DB8}" dt="2024-10-13T23:48:21.090" v="1434" actId="26606"/>
          <ac:picMkLst>
            <pc:docMk/>
            <pc:sldMk cId="324131116" sldId="257"/>
            <ac:picMk id="6" creationId="{B07E7610-B7CE-1726-D9DA-EBEED3ABF047}"/>
          </ac:picMkLst>
        </pc:picChg>
        <pc:cxnChg chg="add del">
          <ac:chgData name="Gajulapalli, Sindhu Bhargavi" userId="bfd008b9-6c92-45e4-8948-a05dcbe87e59" providerId="ADAL" clId="{7DD49356-BD9C-4AA2-B68A-3ADFB9635DB8}" dt="2024-10-13T22:09:21.003" v="55" actId="26606"/>
          <ac:cxnSpMkLst>
            <pc:docMk/>
            <pc:sldMk cId="324131116" sldId="257"/>
            <ac:cxnSpMk id="13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09:21.003" v="55" actId="26606"/>
          <ac:cxnSpMkLst>
            <pc:docMk/>
            <pc:sldMk cId="324131116" sldId="257"/>
            <ac:cxnSpMk id="23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09:22.611" v="58" actId="26606"/>
          <ac:cxnSpMkLst>
            <pc:docMk/>
            <pc:sldMk cId="324131116" sldId="257"/>
            <ac:cxnSpMk id="26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09:22.611" v="58" actId="26606"/>
          <ac:cxnSpMkLst>
            <pc:docMk/>
            <pc:sldMk cId="324131116" sldId="257"/>
            <ac:cxnSpMk id="29" creationId="{EFDAA6A4-1F42-460B-A500-921EEB4BC01C}"/>
          </ac:cxnSpMkLst>
        </pc:cxnChg>
        <pc:cxnChg chg="add del">
          <ac:chgData name="Gajulapalli, Sindhu Bhargavi" userId="bfd008b9-6c92-45e4-8948-a05dcbe87e59" providerId="ADAL" clId="{7DD49356-BD9C-4AA2-B68A-3ADFB9635DB8}" dt="2024-10-13T22:09:27.690" v="61" actId="26606"/>
          <ac:cxnSpMkLst>
            <pc:docMk/>
            <pc:sldMk cId="324131116" sldId="257"/>
            <ac:cxnSpMk id="32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09:27.690" v="61" actId="26606"/>
          <ac:cxnSpMkLst>
            <pc:docMk/>
            <pc:sldMk cId="324131116" sldId="257"/>
            <ac:cxnSpMk id="37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09:33.663" v="64" actId="26606"/>
          <ac:cxnSpMkLst>
            <pc:docMk/>
            <pc:sldMk cId="324131116" sldId="257"/>
            <ac:cxnSpMk id="40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09:33.663" v="64" actId="26606"/>
          <ac:cxnSpMkLst>
            <pc:docMk/>
            <pc:sldMk cId="324131116" sldId="257"/>
            <ac:cxnSpMk id="43" creationId="{EFDAA6A4-1F42-460B-A500-921EEB4BC01C}"/>
          </ac:cxnSpMkLst>
        </pc:cxnChg>
        <pc:cxnChg chg="add del">
          <ac:chgData name="Gajulapalli, Sindhu Bhargavi" userId="bfd008b9-6c92-45e4-8948-a05dcbe87e59" providerId="ADAL" clId="{7DD49356-BD9C-4AA2-B68A-3ADFB9635DB8}" dt="2024-10-13T22:23:32.535" v="134"/>
          <ac:cxnSpMkLst>
            <pc:docMk/>
            <pc:sldMk cId="324131116" sldId="257"/>
            <ac:cxnSpMk id="46" creationId="{4C75A547-BCD1-42BE-966E-53CA0AB93165}"/>
          </ac:cxnSpMkLst>
        </pc:cxnChg>
        <pc:cxnChg chg="add del">
          <ac:chgData name="Gajulapalli, Sindhu Bhargavi" userId="bfd008b9-6c92-45e4-8948-a05dcbe87e59" providerId="ADAL" clId="{7DD49356-BD9C-4AA2-B68A-3ADFB9635DB8}" dt="2024-10-13T22:23:32.535" v="134"/>
          <ac:cxnSpMkLst>
            <pc:docMk/>
            <pc:sldMk cId="324131116" sldId="257"/>
            <ac:cxnSpMk id="51" creationId="{071DF4C0-7A22-4E59-9E9C-BD2E245364DD}"/>
          </ac:cxnSpMkLst>
        </pc:cxnChg>
        <pc:cxnChg chg="add del">
          <ac:chgData name="Gajulapalli, Sindhu Bhargavi" userId="bfd008b9-6c92-45e4-8948-a05dcbe87e59" providerId="ADAL" clId="{7DD49356-BD9C-4AA2-B68A-3ADFB9635DB8}" dt="2024-10-13T22:27:25.121" v="162" actId="26606"/>
          <ac:cxnSpMkLst>
            <pc:docMk/>
            <pc:sldMk cId="324131116" sldId="257"/>
            <ac:cxnSpMk id="52" creationId="{D02CF681-4765-4E88-802F-B2474DCD516A}"/>
          </ac:cxnSpMkLst>
        </pc:cxnChg>
        <pc:cxnChg chg="add del">
          <ac:chgData name="Gajulapalli, Sindhu Bhargavi" userId="bfd008b9-6c92-45e4-8948-a05dcbe87e59" providerId="ADAL" clId="{7DD49356-BD9C-4AA2-B68A-3ADFB9635DB8}" dt="2024-10-13T22:27:25.121" v="162" actId="26606"/>
          <ac:cxnSpMkLst>
            <pc:docMk/>
            <pc:sldMk cId="324131116" sldId="257"/>
            <ac:cxnSpMk id="53" creationId="{3D57B2BA-243C-45C7-A5D8-46CA719437FC}"/>
          </ac:cxnSpMkLst>
        </pc:cxnChg>
        <pc:cxnChg chg="add del">
          <ac:chgData name="Gajulapalli, Sindhu Bhargavi" userId="bfd008b9-6c92-45e4-8948-a05dcbe87e59" providerId="ADAL" clId="{7DD49356-BD9C-4AA2-B68A-3ADFB9635DB8}" dt="2024-10-13T22:47:39.916" v="312" actId="26606"/>
          <ac:cxnSpMkLst>
            <pc:docMk/>
            <pc:sldMk cId="324131116" sldId="257"/>
            <ac:cxnSpMk id="74" creationId="{9FF46BC6-C78D-47E7-87CF-A1DD38B02BD3}"/>
          </ac:cxnSpMkLst>
        </pc:cxnChg>
        <pc:cxnChg chg="add del">
          <ac:chgData name="Gajulapalli, Sindhu Bhargavi" userId="bfd008b9-6c92-45e4-8948-a05dcbe87e59" providerId="ADAL" clId="{7DD49356-BD9C-4AA2-B68A-3ADFB9635DB8}" dt="2024-10-13T22:47:39.916" v="312" actId="26606"/>
          <ac:cxnSpMkLst>
            <pc:docMk/>
            <pc:sldMk cId="324131116" sldId="257"/>
            <ac:cxnSpMk id="75" creationId="{BE3C958F-F320-49F4-9AB7-FD2F51A7712E}"/>
          </ac:cxnSpMkLst>
        </pc:cxnChg>
        <pc:cxnChg chg="add del">
          <ac:chgData name="Gajulapalli, Sindhu Bhargavi" userId="bfd008b9-6c92-45e4-8948-a05dcbe87e59" providerId="ADAL" clId="{7DD49356-BD9C-4AA2-B68A-3ADFB9635DB8}" dt="2024-10-13T22:48:14.737" v="313" actId="26606"/>
          <ac:cxnSpMkLst>
            <pc:docMk/>
            <pc:sldMk cId="324131116" sldId="257"/>
            <ac:cxnSpMk id="85" creationId="{A57C1A16-B8AB-4D99-A195-A38F556A6486}"/>
          </ac:cxnSpMkLst>
        </pc:cxnChg>
        <pc:cxnChg chg="add del">
          <ac:chgData name="Gajulapalli, Sindhu Bhargavi" userId="bfd008b9-6c92-45e4-8948-a05dcbe87e59" providerId="ADAL" clId="{7DD49356-BD9C-4AA2-B68A-3ADFB9635DB8}" dt="2024-10-13T22:48:14.737" v="313" actId="26606"/>
          <ac:cxnSpMkLst>
            <pc:docMk/>
            <pc:sldMk cId="324131116" sldId="257"/>
            <ac:cxnSpMk id="86" creationId="{F8A9B20B-D1DD-4573-B5EC-558029519236}"/>
          </ac:cxnSpMkLst>
        </pc:cxnChg>
        <pc:cxnChg chg="add del">
          <ac:chgData name="Gajulapalli, Sindhu Bhargavi" userId="bfd008b9-6c92-45e4-8948-a05dcbe87e59" providerId="ADAL" clId="{7DD49356-BD9C-4AA2-B68A-3ADFB9635DB8}" dt="2024-10-13T22:32:03.424" v="181" actId="26606"/>
          <ac:cxnSpMkLst>
            <pc:docMk/>
            <pc:sldMk cId="324131116" sldId="257"/>
            <ac:cxnSpMk id="103" creationId="{D02CF681-4765-4E88-802F-B2474DCD516A}"/>
          </ac:cxnSpMkLst>
        </pc:cxnChg>
        <pc:cxnChg chg="add del">
          <ac:chgData name="Gajulapalli, Sindhu Bhargavi" userId="bfd008b9-6c92-45e4-8948-a05dcbe87e59" providerId="ADAL" clId="{7DD49356-BD9C-4AA2-B68A-3ADFB9635DB8}" dt="2024-10-13T22:32:03.424" v="181" actId="26606"/>
          <ac:cxnSpMkLst>
            <pc:docMk/>
            <pc:sldMk cId="324131116" sldId="257"/>
            <ac:cxnSpMk id="105" creationId="{3D57B2BA-243C-45C7-A5D8-46CA719437FC}"/>
          </ac:cxnSpMkLst>
        </pc:cxnChg>
        <pc:cxnChg chg="add del">
          <ac:chgData name="Gajulapalli, Sindhu Bhargavi" userId="bfd008b9-6c92-45e4-8948-a05dcbe87e59" providerId="ADAL" clId="{7DD49356-BD9C-4AA2-B68A-3ADFB9635DB8}" dt="2024-10-13T22:32:04.731" v="183" actId="26606"/>
          <ac:cxnSpMkLst>
            <pc:docMk/>
            <pc:sldMk cId="324131116" sldId="257"/>
            <ac:cxnSpMk id="130" creationId="{A57C1A16-B8AB-4D99-A195-A38F556A6486}"/>
          </ac:cxnSpMkLst>
        </pc:cxnChg>
        <pc:cxnChg chg="add del">
          <ac:chgData name="Gajulapalli, Sindhu Bhargavi" userId="bfd008b9-6c92-45e4-8948-a05dcbe87e59" providerId="ADAL" clId="{7DD49356-BD9C-4AA2-B68A-3ADFB9635DB8}" dt="2024-10-13T22:32:04.731" v="183" actId="26606"/>
          <ac:cxnSpMkLst>
            <pc:docMk/>
            <pc:sldMk cId="324131116" sldId="257"/>
            <ac:cxnSpMk id="131" creationId="{F8A9B20B-D1DD-4573-B5EC-558029519236}"/>
          </ac:cxnSpMkLst>
        </pc:cxnChg>
      </pc:sldChg>
      <pc:sldChg chg="addSp delSp modSp mod delDesignElem">
        <pc:chgData name="Gajulapalli, Sindhu Bhargavi" userId="bfd008b9-6c92-45e4-8948-a05dcbe87e59" providerId="ADAL" clId="{7DD49356-BD9C-4AA2-B68A-3ADFB9635DB8}" dt="2024-10-13T23:49:47.490" v="1436" actId="14100"/>
        <pc:sldMkLst>
          <pc:docMk/>
          <pc:sldMk cId="1505115517" sldId="258"/>
        </pc:sldMkLst>
        <pc:spChg chg="mod ord">
          <ac:chgData name="Gajulapalli, Sindhu Bhargavi" userId="bfd008b9-6c92-45e4-8948-a05dcbe87e59" providerId="ADAL" clId="{7DD49356-BD9C-4AA2-B68A-3ADFB9635DB8}" dt="2024-10-13T22:49:24.792" v="317" actId="255"/>
          <ac:spMkLst>
            <pc:docMk/>
            <pc:sldMk cId="1505115517" sldId="258"/>
            <ac:spMk id="2" creationId="{F049362A-212A-6114-9D5C-EDA283605FA3}"/>
          </ac:spMkLst>
        </pc:spChg>
        <pc:spChg chg="mod">
          <ac:chgData name="Gajulapalli, Sindhu Bhargavi" userId="bfd008b9-6c92-45e4-8948-a05dcbe87e59" providerId="ADAL" clId="{7DD49356-BD9C-4AA2-B68A-3ADFB9635DB8}" dt="2024-10-13T23:49:47.490" v="1436" actId="14100"/>
          <ac:spMkLst>
            <pc:docMk/>
            <pc:sldMk cId="1505115517" sldId="258"/>
            <ac:spMk id="3" creationId="{8950F27A-320B-DBFD-D83B-5A8213CF3BE3}"/>
          </ac:spMkLst>
        </pc:spChg>
        <pc:spChg chg="del">
          <ac:chgData name="Gajulapalli, Sindhu Bhargavi" userId="bfd008b9-6c92-45e4-8948-a05dcbe87e59" providerId="ADAL" clId="{7DD49356-BD9C-4AA2-B68A-3ADFB9635DB8}" dt="2024-10-13T22:01:07.522" v="14" actId="26606"/>
          <ac:spMkLst>
            <pc:docMk/>
            <pc:sldMk cId="1505115517" sldId="258"/>
            <ac:spMk id="26" creationId="{5D3B97D3-3894-4963-90C5-4EAA66131938}"/>
          </ac:spMkLst>
        </pc:spChg>
        <pc:spChg chg="add del">
          <ac:chgData name="Gajulapalli, Sindhu Bhargavi" userId="bfd008b9-6c92-45e4-8948-a05dcbe87e59" providerId="ADAL" clId="{7DD49356-BD9C-4AA2-B68A-3ADFB9635DB8}" dt="2024-10-13T22:02:18.033" v="33" actId="26606"/>
          <ac:spMkLst>
            <pc:docMk/>
            <pc:sldMk cId="1505115517" sldId="258"/>
            <ac:spMk id="31" creationId="{20CC10FC-6518-423B-A972-3E4F7A4A82F0}"/>
          </ac:spMkLst>
        </pc:spChg>
        <pc:spChg chg="add del">
          <ac:chgData name="Gajulapalli, Sindhu Bhargavi" userId="bfd008b9-6c92-45e4-8948-a05dcbe87e59" providerId="ADAL" clId="{7DD49356-BD9C-4AA2-B68A-3ADFB9635DB8}" dt="2024-10-13T22:02:18.033" v="33" actId="26606"/>
          <ac:spMkLst>
            <pc:docMk/>
            <pc:sldMk cId="1505115517" sldId="258"/>
            <ac:spMk id="33" creationId="{95D2D844-708E-4EAC-BF72-D7CE20B99B31}"/>
          </ac:spMkLst>
        </pc:spChg>
        <pc:spChg chg="add del">
          <ac:chgData name="Gajulapalli, Sindhu Bhargavi" userId="bfd008b9-6c92-45e4-8948-a05dcbe87e59" providerId="ADAL" clId="{7DD49356-BD9C-4AA2-B68A-3ADFB9635DB8}" dt="2024-10-13T22:02:18.033" v="33" actId="26606"/>
          <ac:spMkLst>
            <pc:docMk/>
            <pc:sldMk cId="1505115517" sldId="258"/>
            <ac:spMk id="35" creationId="{BFB227E1-F100-4CF9-9797-1E2001BBE2AD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1505115517" sldId="258"/>
            <ac:spMk id="42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1505115517" sldId="258"/>
            <ac:spMk id="44" creationId="{C8C63406-9171-4282-BAAB-2DDC6831F0E6}"/>
          </ac:spMkLst>
        </pc:spChg>
        <pc:picChg chg="mod">
          <ac:chgData name="Gajulapalli, Sindhu Bhargavi" userId="bfd008b9-6c92-45e4-8948-a05dcbe87e59" providerId="ADAL" clId="{7DD49356-BD9C-4AA2-B68A-3ADFB9635DB8}" dt="2024-10-13T22:02:18.033" v="33" actId="26606"/>
          <ac:picMkLst>
            <pc:docMk/>
            <pc:sldMk cId="1505115517" sldId="258"/>
            <ac:picMk id="6" creationId="{A780371E-4D54-040E-E9DB-B9A884EB76DB}"/>
          </ac:picMkLst>
        </pc:picChg>
        <pc:cxnChg chg="add del">
          <ac:chgData name="Gajulapalli, Sindhu Bhargavi" userId="bfd008b9-6c92-45e4-8948-a05dcbe87e59" providerId="ADAL" clId="{7DD49356-BD9C-4AA2-B68A-3ADFB9635DB8}" dt="2024-10-13T22:02:18.033" v="33" actId="26606"/>
          <ac:cxnSpMkLst>
            <pc:docMk/>
            <pc:sldMk cId="1505115517" sldId="258"/>
            <ac:cxnSpMk id="37" creationId="{A06758A3-C4A6-479A-8755-3BEC63142944}"/>
          </ac:cxnSpMkLst>
        </pc:cxnChg>
      </pc:sldChg>
      <pc:sldChg chg="addSp delSp modSp mod setBg delDesignElem">
        <pc:chgData name="Gajulapalli, Sindhu Bhargavi" userId="bfd008b9-6c92-45e4-8948-a05dcbe87e59" providerId="ADAL" clId="{7DD49356-BD9C-4AA2-B68A-3ADFB9635DB8}" dt="2024-10-13T23:48:45.437" v="1435" actId="14100"/>
        <pc:sldMkLst>
          <pc:docMk/>
          <pc:sldMk cId="1343472424" sldId="259"/>
        </pc:sldMkLst>
        <pc:spChg chg="mod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2" creationId="{E2EAEFA4-4E12-4EC0-63C9-763562CFCE72}"/>
          </ac:spMkLst>
        </pc:spChg>
        <pc:spChg chg="add del">
          <ac:chgData name="Gajulapalli, Sindhu Bhargavi" userId="bfd008b9-6c92-45e4-8948-a05dcbe87e59" providerId="ADAL" clId="{7DD49356-BD9C-4AA2-B68A-3ADFB9635DB8}" dt="2024-10-13T22:03:58.006" v="40" actId="26606"/>
          <ac:spMkLst>
            <pc:docMk/>
            <pc:sldMk cId="1343472424" sldId="259"/>
            <ac:spMk id="3" creationId="{362DE4E6-AAF8-61C3-1CE9-911369760CA3}"/>
          </ac:spMkLst>
        </pc:spChg>
        <pc:spChg chg="add mod">
          <ac:chgData name="Gajulapalli, Sindhu Bhargavi" userId="bfd008b9-6c92-45e4-8948-a05dcbe87e59" providerId="ADAL" clId="{7DD49356-BD9C-4AA2-B68A-3ADFB9635DB8}" dt="2024-10-13T23:48:45.437" v="1435" actId="14100"/>
          <ac:spMkLst>
            <pc:docMk/>
            <pc:sldMk cId="1343472424" sldId="259"/>
            <ac:spMk id="7" creationId="{362DE4E6-AAF8-61C3-1CE9-911369760CA3}"/>
          </ac:spMkLst>
        </pc:spChg>
        <pc:spChg chg="add del">
          <ac:chgData name="Gajulapalli, Sindhu Bhargavi" userId="bfd008b9-6c92-45e4-8948-a05dcbe87e59" providerId="ADAL" clId="{7DD49356-BD9C-4AA2-B68A-3ADFB9635DB8}" dt="2024-10-13T22:04:42.970" v="44" actId="26606"/>
          <ac:spMkLst>
            <pc:docMk/>
            <pc:sldMk cId="1343472424" sldId="259"/>
            <ac:spMk id="9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04:42.970" v="44" actId="26606"/>
          <ac:spMkLst>
            <pc:docMk/>
            <pc:sldMk cId="1343472424" sldId="259"/>
            <ac:spMk id="11" creationId="{6D6B3702-19B7-471C-974D-4A163151E0E5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1343472424" sldId="259"/>
            <ac:spMk id="15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1343472424" sldId="259"/>
            <ac:spMk id="16" creationId="{6D6B3702-19B7-471C-974D-4A163151E0E5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17" creationId="{3F088236-D655-4F88-B238-E16762358025}"/>
          </ac:spMkLst>
        </pc:spChg>
        <pc:spChg chg="add del">
          <ac:chgData name="Gajulapalli, Sindhu Bhargavi" userId="bfd008b9-6c92-45e4-8948-a05dcbe87e59" providerId="ADAL" clId="{7DD49356-BD9C-4AA2-B68A-3ADFB9635DB8}" dt="2024-10-13T22:04:26.552" v="43" actId="26606"/>
          <ac:spMkLst>
            <pc:docMk/>
            <pc:sldMk cId="1343472424" sldId="259"/>
            <ac:spMk id="18" creationId="{685B57F6-59DE-4274-A37C-F47FE4E42EEF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19" creationId="{3DAC0C92-199E-475C-9390-119A9B027276}"/>
          </ac:spMkLst>
        </pc:spChg>
        <pc:spChg chg="add del">
          <ac:chgData name="Gajulapalli, Sindhu Bhargavi" userId="bfd008b9-6c92-45e4-8948-a05dcbe87e59" providerId="ADAL" clId="{7DD49356-BD9C-4AA2-B68A-3ADFB9635DB8}" dt="2024-10-13T22:04:26.552" v="43" actId="26606"/>
          <ac:spMkLst>
            <pc:docMk/>
            <pc:sldMk cId="1343472424" sldId="259"/>
            <ac:spMk id="20" creationId="{046353B2-C54A-470C-8F7B-7471894E23BD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1" creationId="{C4CFB339-0ED8-4FE2-9EF1-6D1375B8499B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3" creationId="{31896C80-2069-4431-9C19-83B913734490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5" creationId="{BF120A21-0841-4823-B0C4-28AEBCEF9B78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7" creationId="{DBB05BAE-BBD3-4289-899F-A6851503C6B0}"/>
          </ac:spMkLst>
        </pc:spChg>
        <pc:spChg chg="add del">
          <ac:chgData name="Gajulapalli, Sindhu Bhargavi" userId="bfd008b9-6c92-45e4-8948-a05dcbe87e59" providerId="ADAL" clId="{7DD49356-BD9C-4AA2-B68A-3ADFB9635DB8}" dt="2024-10-13T22:32:39.763" v="186" actId="26606"/>
          <ac:spMkLst>
            <pc:docMk/>
            <pc:sldMk cId="1343472424" sldId="259"/>
            <ac:spMk id="29" creationId="{9874D11C-36F5-4BBE-A490-019A54E953B0}"/>
          </ac:spMkLst>
        </pc:spChg>
        <pc:spChg chg="add del">
          <ac:chgData name="Gajulapalli, Sindhu Bhargavi" userId="bfd008b9-6c92-45e4-8948-a05dcbe87e59" providerId="ADAL" clId="{7DD49356-BD9C-4AA2-B68A-3ADFB9635DB8}" dt="2024-10-13T22:32:54.055" v="188" actId="26606"/>
          <ac:spMkLst>
            <pc:docMk/>
            <pc:sldMk cId="1343472424" sldId="259"/>
            <ac:spMk id="31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3" creationId="{5B73C5C4-3778-4E76-9467-8B46C9F91FEE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4" creationId="{BBFBD429-C7AA-4D85-BEBF-26ECE2DBAF84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5" creationId="{7A9CEEF0-7547-4FA2-93BD-0B8C799DD226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8" creationId="{87ED294B-4D40-44B4-86E7-F23C04688200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39" creationId="{55D78701-1D8D-45A3-9B44-A94C334622CF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40" creationId="{B8C595DB-254F-4E8B-9C0D-648B3FF1B083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41" creationId="{2E000235-D5DF-4D2F-AECA-3814821B5C83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42" creationId="{D7CE0E87-2C2C-4907-BBE3-D24D86C42AE9}"/>
          </ac:spMkLst>
        </pc:spChg>
        <pc:spChg chg="add del">
          <ac:chgData name="Gajulapalli, Sindhu Bhargavi" userId="bfd008b9-6c92-45e4-8948-a05dcbe87e59" providerId="ADAL" clId="{7DD49356-BD9C-4AA2-B68A-3ADFB9635DB8}" dt="2024-10-13T22:32:57.211" v="190" actId="26606"/>
          <ac:spMkLst>
            <pc:docMk/>
            <pc:sldMk cId="1343472424" sldId="259"/>
            <ac:spMk id="43" creationId="{8FF0BC47-4F6D-4430-8C11-E1566CBF6319}"/>
          </ac:spMkLst>
        </pc:spChg>
        <pc:graphicFrameChg chg="add del">
          <ac:chgData name="Gajulapalli, Sindhu Bhargavi" userId="bfd008b9-6c92-45e4-8948-a05dcbe87e59" providerId="ADAL" clId="{7DD49356-BD9C-4AA2-B68A-3ADFB9635DB8}" dt="2024-10-13T22:03:57.990" v="39" actId="26606"/>
          <ac:graphicFrameMkLst>
            <pc:docMk/>
            <pc:sldMk cId="1343472424" sldId="259"/>
            <ac:graphicFrameMk id="5" creationId="{8738138F-7904-824E-552D-7D526DF533E6}"/>
          </ac:graphicFrameMkLst>
        </pc:graphicFrameChg>
        <pc:picChg chg="add mod ord">
          <ac:chgData name="Gajulapalli, Sindhu Bhargavi" userId="bfd008b9-6c92-45e4-8948-a05dcbe87e59" providerId="ADAL" clId="{7DD49356-BD9C-4AA2-B68A-3ADFB9635DB8}" dt="2024-10-13T22:32:57.211" v="190" actId="26606"/>
          <ac:picMkLst>
            <pc:docMk/>
            <pc:sldMk cId="1343472424" sldId="259"/>
            <ac:picMk id="8" creationId="{2926E112-C122-A63E-6F1F-18C74920E07E}"/>
          </ac:picMkLst>
        </pc:picChg>
        <pc:cxnChg chg="add del">
          <ac:chgData name="Gajulapalli, Sindhu Bhargavi" userId="bfd008b9-6c92-45e4-8948-a05dcbe87e59" providerId="ADAL" clId="{7DD49356-BD9C-4AA2-B68A-3ADFB9635DB8}" dt="2024-10-13T22:32:39.763" v="186" actId="26606"/>
          <ac:cxnSpMkLst>
            <pc:docMk/>
            <pc:sldMk cId="1343472424" sldId="259"/>
            <ac:cxnSpMk id="10" creationId="{64FA5DFF-7FE6-4855-84E6-DFA78EE978BD}"/>
          </ac:cxnSpMkLst>
        </pc:cxnChg>
        <pc:cxnChg chg="add del">
          <ac:chgData name="Gajulapalli, Sindhu Bhargavi" userId="bfd008b9-6c92-45e4-8948-a05dcbe87e59" providerId="ADAL" clId="{7DD49356-BD9C-4AA2-B68A-3ADFB9635DB8}" dt="2024-10-13T22:32:39.763" v="186" actId="26606"/>
          <ac:cxnSpMkLst>
            <pc:docMk/>
            <pc:sldMk cId="1343472424" sldId="259"/>
            <ac:cxnSpMk id="12" creationId="{2AFD8CBA-54A3-4363-991B-B9C631BBFA74}"/>
          </ac:cxnSpMkLst>
        </pc:cxnChg>
        <pc:cxnChg chg="add del">
          <ac:chgData name="Gajulapalli, Sindhu Bhargavi" userId="bfd008b9-6c92-45e4-8948-a05dcbe87e59" providerId="ADAL" clId="{7DD49356-BD9C-4AA2-B68A-3ADFB9635DB8}" dt="2024-10-13T22:04:42.970" v="44" actId="26606"/>
          <ac:cxnSpMkLst>
            <pc:docMk/>
            <pc:sldMk cId="1343472424" sldId="259"/>
            <ac:cxnSpMk id="13" creationId="{50D86B0D-0E25-49AC-8123-2522E0A7692D}"/>
          </ac:cxnSpMkLst>
        </pc:cxnChg>
        <pc:cxnChg chg="add del">
          <ac:chgData name="Gajulapalli, Sindhu Bhargavi" userId="bfd008b9-6c92-45e4-8948-a05dcbe87e59" providerId="ADAL" clId="{7DD49356-BD9C-4AA2-B68A-3ADFB9635DB8}" dt="2024-10-13T22:23:32.535" v="134"/>
          <ac:cxnSpMkLst>
            <pc:docMk/>
            <pc:sldMk cId="1343472424" sldId="259"/>
            <ac:cxnSpMk id="22" creationId="{50D86B0D-0E25-49AC-8123-2522E0A7692D}"/>
          </ac:cxnSpMkLst>
        </pc:cxnChg>
        <pc:cxnChg chg="add del">
          <ac:chgData name="Gajulapalli, Sindhu Bhargavi" userId="bfd008b9-6c92-45e4-8948-a05dcbe87e59" providerId="ADAL" clId="{7DD49356-BD9C-4AA2-B68A-3ADFB9635DB8}" dt="2024-10-13T22:32:57.211" v="190" actId="26606"/>
          <ac:cxnSpMkLst>
            <pc:docMk/>
            <pc:sldMk cId="1343472424" sldId="259"/>
            <ac:cxnSpMk id="36" creationId="{AA02E860-D290-48CF-9C38-BC8EB8854370}"/>
          </ac:cxnSpMkLst>
        </pc:cxnChg>
        <pc:cxnChg chg="add del">
          <ac:chgData name="Gajulapalli, Sindhu Bhargavi" userId="bfd008b9-6c92-45e4-8948-a05dcbe87e59" providerId="ADAL" clId="{7DD49356-BD9C-4AA2-B68A-3ADFB9635DB8}" dt="2024-10-13T22:32:57.211" v="190" actId="26606"/>
          <ac:cxnSpMkLst>
            <pc:docMk/>
            <pc:sldMk cId="1343472424" sldId="259"/>
            <ac:cxnSpMk id="37" creationId="{CBF60179-3A15-468E-86D0-1C2FFD504BA5}"/>
          </ac:cxnSpMkLst>
        </pc:cxnChg>
      </pc:sldChg>
      <pc:sldChg chg="addSp delSp modSp mod delDesignElem">
        <pc:chgData name="Gajulapalli, Sindhu Bhargavi" userId="bfd008b9-6c92-45e4-8948-a05dcbe87e59" providerId="ADAL" clId="{7DD49356-BD9C-4AA2-B68A-3ADFB9635DB8}" dt="2024-10-13T23:05:27.642" v="394"/>
        <pc:sldMkLst>
          <pc:docMk/>
          <pc:sldMk cId="351333810" sldId="260"/>
        </pc:sldMkLst>
        <pc:spChg chg="mod">
          <ac:chgData name="Gajulapalli, Sindhu Bhargavi" userId="bfd008b9-6c92-45e4-8948-a05dcbe87e59" providerId="ADAL" clId="{7DD49356-BD9C-4AA2-B68A-3ADFB9635DB8}" dt="2024-10-13T22:49:37.936" v="318" actId="26606"/>
          <ac:spMkLst>
            <pc:docMk/>
            <pc:sldMk cId="351333810" sldId="260"/>
            <ac:spMk id="2" creationId="{65969645-9507-7A8F-3F13-4AFCA0B2C5AE}"/>
          </ac:spMkLst>
        </pc:spChg>
        <pc:spChg chg="mod">
          <ac:chgData name="Gajulapalli, Sindhu Bhargavi" userId="bfd008b9-6c92-45e4-8948-a05dcbe87e59" providerId="ADAL" clId="{7DD49356-BD9C-4AA2-B68A-3ADFB9635DB8}" dt="2024-10-13T22:50:09.737" v="321" actId="14100"/>
          <ac:spMkLst>
            <pc:docMk/>
            <pc:sldMk cId="351333810" sldId="260"/>
            <ac:spMk id="3" creationId="{A51E899F-AD44-C9C2-A600-E8185458A4F9}"/>
          </ac:spMkLst>
        </pc:spChg>
        <pc:spChg chg="add del">
          <ac:chgData name="Gajulapalli, Sindhu Bhargavi" userId="bfd008b9-6c92-45e4-8948-a05dcbe87e59" providerId="ADAL" clId="{7DD49356-BD9C-4AA2-B68A-3ADFB9635DB8}" dt="2024-10-13T22:49:37.936" v="318" actId="26606"/>
          <ac:spMkLst>
            <pc:docMk/>
            <pc:sldMk cId="351333810" sldId="260"/>
            <ac:spMk id="13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18" creationId="{BBFBD429-C7AA-4D85-BEBF-26ECE2DBAF84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20" creationId="{7A9CEEF0-7547-4FA2-93BD-0B8C799DD226}"/>
          </ac:spMkLst>
        </pc:spChg>
        <pc:spChg chg="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51333810" sldId="260"/>
            <ac:spMk id="25" creationId="{5D3B97D3-3894-4963-90C5-4EAA66131938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26" creationId="{87ED294B-4D40-44B4-86E7-F23C04688200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28" creationId="{55D78701-1D8D-45A3-9B44-A94C334622CF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0" creationId="{B8C595DB-254F-4E8B-9C0D-648B3FF1B083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2" creationId="{2E000235-D5DF-4D2F-AECA-3814821B5C83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4" creationId="{D7CE0E87-2C2C-4907-BBE3-D24D86C42AE9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6" creationId="{8FF0BC47-4F6D-4430-8C11-E1566CBF6319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51333810" sldId="260"/>
            <ac:spMk id="38" creationId="{5B73C5C4-3778-4E76-9467-8B46C9F91FEE}"/>
          </ac:spMkLst>
        </pc:spChg>
        <pc:picChg chg="mod ord">
          <ac:chgData name="Gajulapalli, Sindhu Bhargavi" userId="bfd008b9-6c92-45e4-8948-a05dcbe87e59" providerId="ADAL" clId="{7DD49356-BD9C-4AA2-B68A-3ADFB9635DB8}" dt="2024-10-13T22:49:37.936" v="318" actId="26606"/>
          <ac:picMkLst>
            <pc:docMk/>
            <pc:sldMk cId="351333810" sldId="260"/>
            <ac:picMk id="8" creationId="{4F7CFE43-A998-55B0-DA2D-63A3643D6565}"/>
          </ac:picMkLst>
        </pc:picChg>
        <pc:cxnChg chg="add del">
          <ac:chgData name="Gajulapalli, Sindhu Bhargavi" userId="bfd008b9-6c92-45e4-8948-a05dcbe87e59" providerId="ADAL" clId="{7DD49356-BD9C-4AA2-B68A-3ADFB9635DB8}" dt="2024-10-13T23:05:27.642" v="394"/>
          <ac:cxnSpMkLst>
            <pc:docMk/>
            <pc:sldMk cId="351333810" sldId="260"/>
            <ac:cxnSpMk id="22" creationId="{AA02E860-D290-48CF-9C38-BC8EB8854370}"/>
          </ac:cxnSpMkLst>
        </pc:cxnChg>
        <pc:cxnChg chg="add del">
          <ac:chgData name="Gajulapalli, Sindhu Bhargavi" userId="bfd008b9-6c92-45e4-8948-a05dcbe87e59" providerId="ADAL" clId="{7DD49356-BD9C-4AA2-B68A-3ADFB9635DB8}" dt="2024-10-13T23:05:27.642" v="394"/>
          <ac:cxnSpMkLst>
            <pc:docMk/>
            <pc:sldMk cId="351333810" sldId="260"/>
            <ac:cxnSpMk id="24" creationId="{CBF60179-3A15-468E-86D0-1C2FFD504BA5}"/>
          </ac:cxnSpMkLst>
        </pc:cxnChg>
      </pc:sldChg>
      <pc:sldChg chg="modSp mod">
        <pc:chgData name="Gajulapalli, Sindhu Bhargavi" userId="bfd008b9-6c92-45e4-8948-a05dcbe87e59" providerId="ADAL" clId="{7DD49356-BD9C-4AA2-B68A-3ADFB9635DB8}" dt="2024-10-13T23:05:27.642" v="394"/>
        <pc:sldMkLst>
          <pc:docMk/>
          <pc:sldMk cId="2714276707" sldId="261"/>
        </pc:sldMkLst>
        <pc:spChg chg="mo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14276707" sldId="261"/>
            <ac:spMk id="2" creationId="{CADB882A-DD07-C6A6-B6F1-F3A1F1DA8230}"/>
          </ac:spMkLst>
        </pc:spChg>
        <pc:spChg chg="mo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714276707" sldId="261"/>
            <ac:spMk id="3" creationId="{B6B955D7-0848-0FB8-38A3-589C8787EFF2}"/>
          </ac:spMkLst>
        </pc:spChg>
      </pc:sldChg>
      <pc:sldChg chg="addSp delSp modSp mod setBg delDesignElem">
        <pc:chgData name="Gajulapalli, Sindhu Bhargavi" userId="bfd008b9-6c92-45e4-8948-a05dcbe87e59" providerId="ADAL" clId="{7DD49356-BD9C-4AA2-B68A-3ADFB9635DB8}" dt="2024-10-13T23:05:27.642" v="394"/>
        <pc:sldMkLst>
          <pc:docMk/>
          <pc:sldMk cId="2495974774" sldId="262"/>
        </pc:sldMkLst>
        <pc:spChg chg="mod">
          <ac:chgData name="Gajulapalli, Sindhu Bhargavi" userId="bfd008b9-6c92-45e4-8948-a05dcbe87e59" providerId="ADAL" clId="{7DD49356-BD9C-4AA2-B68A-3ADFB9635DB8}" dt="2024-10-13T22:36:33.607" v="211" actId="14100"/>
          <ac:spMkLst>
            <pc:docMk/>
            <pc:sldMk cId="2495974774" sldId="262"/>
            <ac:spMk id="2" creationId="{50367CE6-FCA8-D5FC-E364-6BA3DAA4194D}"/>
          </ac:spMkLst>
        </pc:spChg>
        <pc:spChg chg="del">
          <ac:chgData name="Gajulapalli, Sindhu Bhargavi" userId="bfd008b9-6c92-45e4-8948-a05dcbe87e59" providerId="ADAL" clId="{7DD49356-BD9C-4AA2-B68A-3ADFB9635DB8}" dt="2024-10-13T22:33:56.240" v="193" actId="26606"/>
          <ac:spMkLst>
            <pc:docMk/>
            <pc:sldMk cId="2495974774" sldId="262"/>
            <ac:spMk id="3" creationId="{013E7906-EA1D-E998-8B0B-305AC40405AC}"/>
          </ac:spMkLst>
        </pc:spChg>
        <pc:spChg chg="add del">
          <ac:chgData name="Gajulapalli, Sindhu Bhargavi" userId="bfd008b9-6c92-45e4-8948-a05dcbe87e59" providerId="ADAL" clId="{7DD49356-BD9C-4AA2-B68A-3ADFB9635DB8}" dt="2024-10-13T22:35:23.063" v="204" actId="26606"/>
          <ac:spMkLst>
            <pc:docMk/>
            <pc:sldMk cId="2495974774" sldId="262"/>
            <ac:spMk id="7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5:23.063" v="204" actId="26606"/>
          <ac:spMkLst>
            <pc:docMk/>
            <pc:sldMk cId="2495974774" sldId="262"/>
            <ac:spMk id="8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4:42.289" v="197" actId="26606"/>
          <ac:spMkLst>
            <pc:docMk/>
            <pc:sldMk cId="2495974774" sldId="262"/>
            <ac:spMk id="9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5:14.665" v="200" actId="26606"/>
          <ac:spMkLst>
            <pc:docMk/>
            <pc:sldMk cId="2495974774" sldId="262"/>
            <ac:spMk id="10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4:42.289" v="197" actId="26606"/>
          <ac:spMkLst>
            <pc:docMk/>
            <pc:sldMk cId="2495974774" sldId="262"/>
            <ac:spMk id="11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5:14.665" v="200" actId="26606"/>
          <ac:spMkLst>
            <pc:docMk/>
            <pc:sldMk cId="2495974774" sldId="262"/>
            <ac:spMk id="12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4:42.289" v="197" actId="26606"/>
          <ac:spMkLst>
            <pc:docMk/>
            <pc:sldMk cId="2495974774" sldId="262"/>
            <ac:spMk id="13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35:14.665" v="200" actId="26606"/>
          <ac:spMkLst>
            <pc:docMk/>
            <pc:sldMk cId="2495974774" sldId="262"/>
            <ac:spMk id="14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35:23.063" v="204" actId="26606"/>
          <ac:spMkLst>
            <pc:docMk/>
            <pc:sldMk cId="2495974774" sldId="262"/>
            <ac:spMk id="15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495974774" sldId="262"/>
            <ac:spMk id="22" creationId="{655AE6B0-AC9E-4167-806F-E9DB135FC46B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495974774" sldId="262"/>
            <ac:spMk id="23" creationId="{87BD1F4E-A66D-4C06-86DA-8D56CA7A3B41}"/>
          </ac:spMkLst>
        </pc:spChg>
        <pc:grpChg chg="add del">
          <ac:chgData name="Gajulapalli, Sindhu Bhargavi" userId="bfd008b9-6c92-45e4-8948-a05dcbe87e59" providerId="ADAL" clId="{7DD49356-BD9C-4AA2-B68A-3ADFB9635DB8}" dt="2024-10-13T23:05:27.642" v="394"/>
          <ac:grpSpMkLst>
            <pc:docMk/>
            <pc:sldMk cId="2495974774" sldId="262"/>
            <ac:grpSpMk id="24" creationId="{3523416A-383B-4FDC-B4C9-D8EDDFE9C043}"/>
          </ac:grpSpMkLst>
        </pc:grpChg>
        <pc:graphicFrameChg chg="add mod modGraphic">
          <ac:chgData name="Gajulapalli, Sindhu Bhargavi" userId="bfd008b9-6c92-45e4-8948-a05dcbe87e59" providerId="ADAL" clId="{7DD49356-BD9C-4AA2-B68A-3ADFB9635DB8}" dt="2024-10-13T22:51:11.291" v="339" actId="1076"/>
          <ac:graphicFrameMkLst>
            <pc:docMk/>
            <pc:sldMk cId="2495974774" sldId="262"/>
            <ac:graphicFrameMk id="5" creationId="{1BE79455-E1E7-D1B8-0C0B-E3C72C7C6E7B}"/>
          </ac:graphicFrameMkLst>
        </pc:graphicFrameChg>
      </pc:sldChg>
      <pc:sldChg chg="addSp delSp modSp mod setBg setClrOvrMap delDesignElem">
        <pc:chgData name="Gajulapalli, Sindhu Bhargavi" userId="bfd008b9-6c92-45e4-8948-a05dcbe87e59" providerId="ADAL" clId="{7DD49356-BD9C-4AA2-B68A-3ADFB9635DB8}" dt="2024-10-13T23:05:27.642" v="394"/>
        <pc:sldMkLst>
          <pc:docMk/>
          <pc:sldMk cId="399681723" sldId="263"/>
        </pc:sldMkLst>
        <pc:spChg chg="mod">
          <ac:chgData name="Gajulapalli, Sindhu Bhargavi" userId="bfd008b9-6c92-45e4-8948-a05dcbe87e59" providerId="ADAL" clId="{7DD49356-BD9C-4AA2-B68A-3ADFB9635DB8}" dt="2024-10-13T22:54:37.643" v="361" actId="1076"/>
          <ac:spMkLst>
            <pc:docMk/>
            <pc:sldMk cId="399681723" sldId="263"/>
            <ac:spMk id="2" creationId="{004A1E58-C1B1-5B1A-3AB1-168B26068088}"/>
          </ac:spMkLst>
        </pc:spChg>
        <pc:spChg chg="mo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99681723" sldId="263"/>
            <ac:spMk id="3" creationId="{1AF9CBA8-C8E6-8A15-F24A-637AD0C69562}"/>
          </ac:spMkLst>
        </pc:spChg>
        <pc:spChg chg="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99681723" sldId="263"/>
            <ac:spMk id="8" creationId="{54F20867-41B0-484D-9DA7-0FC742D31A4D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399681723" sldId="263"/>
            <ac:spMk id="9" creationId="{3BCB5F6A-9EB0-40B0-9D13-3023E9A20508}"/>
          </ac:spMkLst>
        </pc:spChg>
        <pc:spChg chg="del">
          <ac:chgData name="Gajulapalli, Sindhu Bhargavi" userId="bfd008b9-6c92-45e4-8948-a05dcbe87e59" providerId="ADAL" clId="{7DD49356-BD9C-4AA2-B68A-3ADFB9635DB8}" dt="2024-10-13T22:23:32.535" v="134"/>
          <ac:spMkLst>
            <pc:docMk/>
            <pc:sldMk cId="399681723" sldId="263"/>
            <ac:spMk id="10" creationId="{E37FD100-AD6C-4FB9-B662-CC1C2F00060C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14" creationId="{BBFBD429-C7AA-4D85-BEBF-26ECE2DBAF84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15" creationId="{3F088236-D655-4F88-B238-E16762358025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16" creationId="{7A9CEEF0-7547-4FA2-93BD-0B8C799DD226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17" creationId="{3DAC0C92-199E-475C-9390-119A9B027276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19" creationId="{C4CFB339-0ED8-4FE2-9EF1-6D1375B8499B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21" creationId="{31896C80-2069-4431-9C19-83B913734490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22" creationId="{87ED294B-4D40-44B4-86E7-F23C04688200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23" creationId="{BF120A21-0841-4823-B0C4-28AEBCEF9B78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24" creationId="{55D78701-1D8D-45A3-9B44-A94C334622CF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25" creationId="{DBB05BAE-BBD3-4289-899F-A6851503C6B0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26" creationId="{B8C595DB-254F-4E8B-9C0D-648B3FF1B083}"/>
          </ac:spMkLst>
        </pc:spChg>
        <pc:spChg chg="add del">
          <ac:chgData name="Gajulapalli, Sindhu Bhargavi" userId="bfd008b9-6c92-45e4-8948-a05dcbe87e59" providerId="ADAL" clId="{7DD49356-BD9C-4AA2-B68A-3ADFB9635DB8}" dt="2024-10-13T22:53:43.219" v="354" actId="26606"/>
          <ac:spMkLst>
            <pc:docMk/>
            <pc:sldMk cId="399681723" sldId="263"/>
            <ac:spMk id="27" creationId="{9874D11C-36F5-4BBE-A490-019A54E953B0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28" creationId="{2E000235-D5DF-4D2F-AECA-3814821B5C83}"/>
          </ac:spMkLst>
        </pc:spChg>
        <pc:spChg chg="add del">
          <ac:chgData name="Gajulapalli, Sindhu Bhargavi" userId="bfd008b9-6c92-45e4-8948-a05dcbe87e59" providerId="ADAL" clId="{7DD49356-BD9C-4AA2-B68A-3ADFB9635DB8}" dt="2024-10-13T22:53:40.238" v="352" actId="26606"/>
          <ac:spMkLst>
            <pc:docMk/>
            <pc:sldMk cId="399681723" sldId="263"/>
            <ac:spMk id="29" creationId="{518E5A25-92C5-4F27-8E26-0AAAB0CDC85E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30" creationId="{D7CE0E87-2C2C-4907-BBE3-D24D86C42AE9}"/>
          </ac:spMkLst>
        </pc:spChg>
        <pc:spChg chg="add del">
          <ac:chgData name="Gajulapalli, Sindhu Bhargavi" userId="bfd008b9-6c92-45e4-8948-a05dcbe87e59" providerId="ADAL" clId="{7DD49356-BD9C-4AA2-B68A-3ADFB9635DB8}" dt="2024-10-13T22:53:38.695" v="350" actId="26606"/>
          <ac:spMkLst>
            <pc:docMk/>
            <pc:sldMk cId="399681723" sldId="263"/>
            <ac:spMk id="31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32" creationId="{8FF0BC47-4F6D-4430-8C11-E1566CBF6319}"/>
          </ac:spMkLst>
        </pc:spChg>
        <pc:spChg chg="add del">
          <ac:chgData name="Gajulapalli, Sindhu Bhargavi" userId="bfd008b9-6c92-45e4-8948-a05dcbe87e59" providerId="ADAL" clId="{7DD49356-BD9C-4AA2-B68A-3ADFB9635DB8}" dt="2024-10-13T22:54:20.984" v="357" actId="26606"/>
          <ac:spMkLst>
            <pc:docMk/>
            <pc:sldMk cId="399681723" sldId="263"/>
            <ac:spMk id="33" creationId="{3BCB5F6A-9EB0-40B0-9D13-3023E9A20508}"/>
          </ac:spMkLst>
        </pc:spChg>
        <pc:spChg chg="add del">
          <ac:chgData name="Gajulapalli, Sindhu Bhargavi" userId="bfd008b9-6c92-45e4-8948-a05dcbe87e59" providerId="ADAL" clId="{7DD49356-BD9C-4AA2-B68A-3ADFB9635DB8}" dt="2024-10-13T22:52:54.178" v="344" actId="26606"/>
          <ac:spMkLst>
            <pc:docMk/>
            <pc:sldMk cId="399681723" sldId="263"/>
            <ac:spMk id="34" creationId="{5B73C5C4-3778-4E76-9467-8B46C9F91FEE}"/>
          </ac:spMkLst>
        </pc:spChg>
        <pc:picChg chg="add mod ord">
          <ac:chgData name="Gajulapalli, Sindhu Bhargavi" userId="bfd008b9-6c92-45e4-8948-a05dcbe87e59" providerId="ADAL" clId="{7DD49356-BD9C-4AA2-B68A-3ADFB9635DB8}" dt="2024-10-13T22:54:20.984" v="357" actId="26606"/>
          <ac:picMkLst>
            <pc:docMk/>
            <pc:sldMk cId="399681723" sldId="263"/>
            <ac:picMk id="5" creationId="{5E4D73CF-AF5C-C962-55F3-98C508A53644}"/>
          </ac:picMkLst>
        </pc:picChg>
        <pc:cxnChg chg="add del">
          <ac:chgData name="Gajulapalli, Sindhu Bhargavi" userId="bfd008b9-6c92-45e4-8948-a05dcbe87e59" providerId="ADAL" clId="{7DD49356-BD9C-4AA2-B68A-3ADFB9635DB8}" dt="2024-10-13T22:53:43.219" v="354" actId="26606"/>
          <ac:cxnSpMkLst>
            <pc:docMk/>
            <pc:sldMk cId="399681723" sldId="263"/>
            <ac:cxnSpMk id="11" creationId="{64FA5DFF-7FE6-4855-84E6-DFA78EE978BD}"/>
          </ac:cxnSpMkLst>
        </pc:cxnChg>
        <pc:cxnChg chg="del">
          <ac:chgData name="Gajulapalli, Sindhu Bhargavi" userId="bfd008b9-6c92-45e4-8948-a05dcbe87e59" providerId="ADAL" clId="{7DD49356-BD9C-4AA2-B68A-3ADFB9635DB8}" dt="2024-10-13T22:23:32.535" v="134"/>
          <ac:cxnSpMkLst>
            <pc:docMk/>
            <pc:sldMk cId="399681723" sldId="263"/>
            <ac:cxnSpMk id="12" creationId="{D0249902-6C42-4139-A46F-ADF022B8C1C3}"/>
          </ac:cxnSpMkLst>
        </pc:cxnChg>
        <pc:cxnChg chg="add del">
          <ac:chgData name="Gajulapalli, Sindhu Bhargavi" userId="bfd008b9-6c92-45e4-8948-a05dcbe87e59" providerId="ADAL" clId="{7DD49356-BD9C-4AA2-B68A-3ADFB9635DB8}" dt="2024-10-13T22:53:43.219" v="354" actId="26606"/>
          <ac:cxnSpMkLst>
            <pc:docMk/>
            <pc:sldMk cId="399681723" sldId="263"/>
            <ac:cxnSpMk id="13" creationId="{2AFD8CBA-54A3-4363-991B-B9C631BBFA74}"/>
          </ac:cxnSpMkLst>
        </pc:cxnChg>
        <pc:cxnChg chg="add del">
          <ac:chgData name="Gajulapalli, Sindhu Bhargavi" userId="bfd008b9-6c92-45e4-8948-a05dcbe87e59" providerId="ADAL" clId="{7DD49356-BD9C-4AA2-B68A-3ADFB9635DB8}" dt="2024-10-13T22:52:54.178" v="344" actId="26606"/>
          <ac:cxnSpMkLst>
            <pc:docMk/>
            <pc:sldMk cId="399681723" sldId="263"/>
            <ac:cxnSpMk id="18" creationId="{AA02E860-D290-48CF-9C38-BC8EB8854370}"/>
          </ac:cxnSpMkLst>
        </pc:cxnChg>
        <pc:cxnChg chg="add del">
          <ac:chgData name="Gajulapalli, Sindhu Bhargavi" userId="bfd008b9-6c92-45e4-8948-a05dcbe87e59" providerId="ADAL" clId="{7DD49356-BD9C-4AA2-B68A-3ADFB9635DB8}" dt="2024-10-13T22:52:54.178" v="344" actId="26606"/>
          <ac:cxnSpMkLst>
            <pc:docMk/>
            <pc:sldMk cId="399681723" sldId="263"/>
            <ac:cxnSpMk id="20" creationId="{CBF60179-3A15-468E-86D0-1C2FFD504BA5}"/>
          </ac:cxnSpMkLst>
        </pc:cxnChg>
      </pc:sldChg>
      <pc:sldChg chg="addSp delSp modSp mod">
        <pc:chgData name="Gajulapalli, Sindhu Bhargavi" userId="bfd008b9-6c92-45e4-8948-a05dcbe87e59" providerId="ADAL" clId="{7DD49356-BD9C-4AA2-B68A-3ADFB9635DB8}" dt="2024-10-13T23:31:21.943" v="416" actId="14100"/>
        <pc:sldMkLst>
          <pc:docMk/>
          <pc:sldMk cId="53620894" sldId="265"/>
        </pc:sldMkLst>
        <pc:spChg chg="mod">
          <ac:chgData name="Gajulapalli, Sindhu Bhargavi" userId="bfd008b9-6c92-45e4-8948-a05dcbe87e59" providerId="ADAL" clId="{7DD49356-BD9C-4AA2-B68A-3ADFB9635DB8}" dt="2024-10-13T23:31:00.888" v="415" actId="1076"/>
          <ac:spMkLst>
            <pc:docMk/>
            <pc:sldMk cId="53620894" sldId="265"/>
            <ac:spMk id="2" creationId="{831DB5B3-2294-87A2-47F6-3BCED83BFF56}"/>
          </ac:spMkLst>
        </pc:spChg>
        <pc:spChg chg="del mod">
          <ac:chgData name="Gajulapalli, Sindhu Bhargavi" userId="bfd008b9-6c92-45e4-8948-a05dcbe87e59" providerId="ADAL" clId="{7DD49356-BD9C-4AA2-B68A-3ADFB9635DB8}" dt="2024-10-13T22:56:32.325" v="362" actId="34307"/>
          <ac:spMkLst>
            <pc:docMk/>
            <pc:sldMk cId="53620894" sldId="265"/>
            <ac:spMk id="6" creationId="{5FF91CC8-1471-5F0B-1C64-94128C9D1831}"/>
          </ac:spMkLst>
        </pc:spChg>
        <pc:spChg chg="add del mod">
          <ac:chgData name="Gajulapalli, Sindhu Bhargavi" userId="bfd008b9-6c92-45e4-8948-a05dcbe87e59" providerId="ADAL" clId="{7DD49356-BD9C-4AA2-B68A-3ADFB9635DB8}" dt="2024-10-13T23:01:32.204" v="364" actId="931"/>
          <ac:spMkLst>
            <pc:docMk/>
            <pc:sldMk cId="53620894" sldId="265"/>
            <ac:spMk id="9" creationId="{CEDB9028-0B1C-11B2-6C14-3D00179C18CB}"/>
          </ac:spMkLst>
        </pc:spChg>
        <pc:spChg chg="add del mod">
          <ac:chgData name="Gajulapalli, Sindhu Bhargavi" userId="bfd008b9-6c92-45e4-8948-a05dcbe87e59" providerId="ADAL" clId="{7DD49356-BD9C-4AA2-B68A-3ADFB9635DB8}" dt="2024-10-13T23:03:09.595" v="366" actId="931"/>
          <ac:spMkLst>
            <pc:docMk/>
            <pc:sldMk cId="53620894" sldId="265"/>
            <ac:spMk id="13" creationId="{7173BEE2-8182-7C03-4547-87978FADD18D}"/>
          </ac:spMkLst>
        </pc:spChg>
        <pc:spChg chg="add del mod">
          <ac:chgData name="Gajulapalli, Sindhu Bhargavi" userId="bfd008b9-6c92-45e4-8948-a05dcbe87e59" providerId="ADAL" clId="{7DD49356-BD9C-4AA2-B68A-3ADFB9635DB8}" dt="2024-10-13T23:30:35.868" v="408" actId="478"/>
          <ac:spMkLst>
            <pc:docMk/>
            <pc:sldMk cId="53620894" sldId="265"/>
            <ac:spMk id="16" creationId="{0AA72AD2-C9B5-02DC-8FDB-CB919949F623}"/>
          </ac:spMkLst>
        </pc:spChg>
        <pc:spChg chg="add del mod">
          <ac:chgData name="Gajulapalli, Sindhu Bhargavi" userId="bfd008b9-6c92-45e4-8948-a05dcbe87e59" providerId="ADAL" clId="{7DD49356-BD9C-4AA2-B68A-3ADFB9635DB8}" dt="2024-10-13T23:30:33.324" v="405" actId="478"/>
          <ac:spMkLst>
            <pc:docMk/>
            <pc:sldMk cId="53620894" sldId="265"/>
            <ac:spMk id="18" creationId="{E7D30882-8C5F-56DD-00D4-5F0CE9FA1F60}"/>
          </ac:spMkLst>
        </pc:spChg>
        <pc:spChg chg="add del mod">
          <ac:chgData name="Gajulapalli, Sindhu Bhargavi" userId="bfd008b9-6c92-45e4-8948-a05dcbe87e59" providerId="ADAL" clId="{7DD49356-BD9C-4AA2-B68A-3ADFB9635DB8}" dt="2024-10-13T23:30:47.592" v="410" actId="931"/>
          <ac:spMkLst>
            <pc:docMk/>
            <pc:sldMk cId="53620894" sldId="265"/>
            <ac:spMk id="20" creationId="{1A35B651-C5AE-899F-EEE4-09CC46FDF7DC}"/>
          </ac:spMkLst>
        </pc:spChg>
        <pc:picChg chg="add del mod ord">
          <ac:chgData name="Gajulapalli, Sindhu Bhargavi" userId="bfd008b9-6c92-45e4-8948-a05dcbe87e59" providerId="ADAL" clId="{7DD49356-BD9C-4AA2-B68A-3ADFB9635DB8}" dt="2024-10-13T22:56:36.263" v="363" actId="478"/>
          <ac:picMkLst>
            <pc:docMk/>
            <pc:sldMk cId="53620894" sldId="265"/>
            <ac:picMk id="7" creationId="{1ACB007C-6B97-6088-71D1-320C9B49C563}"/>
          </ac:picMkLst>
        </pc:picChg>
        <pc:picChg chg="add del mod">
          <ac:chgData name="Gajulapalli, Sindhu Bhargavi" userId="bfd008b9-6c92-45e4-8948-a05dcbe87e59" providerId="ADAL" clId="{7DD49356-BD9C-4AA2-B68A-3ADFB9635DB8}" dt="2024-10-13T23:01:35.240" v="365" actId="478"/>
          <ac:picMkLst>
            <pc:docMk/>
            <pc:sldMk cId="53620894" sldId="265"/>
            <ac:picMk id="11" creationId="{0A93E53D-3499-C4CD-E8E6-DA1F03779132}"/>
          </ac:picMkLst>
        </pc:picChg>
        <pc:picChg chg="add del mod">
          <ac:chgData name="Gajulapalli, Sindhu Bhargavi" userId="bfd008b9-6c92-45e4-8948-a05dcbe87e59" providerId="ADAL" clId="{7DD49356-BD9C-4AA2-B68A-3ADFB9635DB8}" dt="2024-10-13T23:30:37.455" v="409" actId="478"/>
          <ac:picMkLst>
            <pc:docMk/>
            <pc:sldMk cId="53620894" sldId="265"/>
            <ac:picMk id="15" creationId="{460FCE0B-159B-1927-E256-AAFF152DC961}"/>
          </ac:picMkLst>
        </pc:picChg>
        <pc:picChg chg="add mod">
          <ac:chgData name="Gajulapalli, Sindhu Bhargavi" userId="bfd008b9-6c92-45e4-8948-a05dcbe87e59" providerId="ADAL" clId="{7DD49356-BD9C-4AA2-B68A-3ADFB9635DB8}" dt="2024-10-13T23:31:21.943" v="416" actId="14100"/>
          <ac:picMkLst>
            <pc:docMk/>
            <pc:sldMk cId="53620894" sldId="265"/>
            <ac:picMk id="22" creationId="{F953A3BF-0BD0-28B0-4798-09ABF0D9CE89}"/>
          </ac:picMkLst>
        </pc:picChg>
      </pc:sldChg>
      <pc:sldChg chg="addSp delSp mod">
        <pc:chgData name="Gajulapalli, Sindhu Bhargavi" userId="bfd008b9-6c92-45e4-8948-a05dcbe87e59" providerId="ADAL" clId="{7DD49356-BD9C-4AA2-B68A-3ADFB9635DB8}" dt="2024-10-13T22:38:02.498" v="238" actId="26606"/>
        <pc:sldMkLst>
          <pc:docMk/>
          <pc:sldMk cId="2051881560" sldId="266"/>
        </pc:sldMkLst>
        <pc:spChg chg="del">
          <ac:chgData name="Gajulapalli, Sindhu Bhargavi" userId="bfd008b9-6c92-45e4-8948-a05dcbe87e59" providerId="ADAL" clId="{7DD49356-BD9C-4AA2-B68A-3ADFB9635DB8}" dt="2024-10-13T22:38:02.498" v="238" actId="26606"/>
          <ac:spMkLst>
            <pc:docMk/>
            <pc:sldMk cId="2051881560" sldId="266"/>
            <ac:spMk id="3" creationId="{D8975480-F203-32FC-AF02-0C4BF2E808ED}"/>
          </ac:spMkLst>
        </pc:spChg>
        <pc:graphicFrameChg chg="add">
          <ac:chgData name="Gajulapalli, Sindhu Bhargavi" userId="bfd008b9-6c92-45e4-8948-a05dcbe87e59" providerId="ADAL" clId="{7DD49356-BD9C-4AA2-B68A-3ADFB9635DB8}" dt="2024-10-13T22:38:02.498" v="238" actId="26606"/>
          <ac:graphicFrameMkLst>
            <pc:docMk/>
            <pc:sldMk cId="2051881560" sldId="266"/>
            <ac:graphicFrameMk id="5" creationId="{C202134B-B291-4674-7695-6F730104814B}"/>
          </ac:graphicFrameMkLst>
        </pc:graphicFrameChg>
      </pc:sldChg>
      <pc:sldChg chg="modSp mod">
        <pc:chgData name="Gajulapalli, Sindhu Bhargavi" userId="bfd008b9-6c92-45e4-8948-a05dcbe87e59" providerId="ADAL" clId="{7DD49356-BD9C-4AA2-B68A-3ADFB9635DB8}" dt="2024-10-13T23:53:53.683" v="1461" actId="14100"/>
        <pc:sldMkLst>
          <pc:docMk/>
          <pc:sldMk cId="2248092473" sldId="267"/>
        </pc:sldMkLst>
        <pc:spChg chg="mod">
          <ac:chgData name="Gajulapalli, Sindhu Bhargavi" userId="bfd008b9-6c92-45e4-8948-a05dcbe87e59" providerId="ADAL" clId="{7DD49356-BD9C-4AA2-B68A-3ADFB9635DB8}" dt="2024-10-13T23:53:19.281" v="1459" actId="14100"/>
          <ac:spMkLst>
            <pc:docMk/>
            <pc:sldMk cId="2248092473" sldId="267"/>
            <ac:spMk id="2" creationId="{BA2A36D0-9A1B-C005-2C61-AFDDE068BE53}"/>
          </ac:spMkLst>
        </pc:spChg>
        <pc:spChg chg="mod">
          <ac:chgData name="Gajulapalli, Sindhu Bhargavi" userId="bfd008b9-6c92-45e4-8948-a05dcbe87e59" providerId="ADAL" clId="{7DD49356-BD9C-4AA2-B68A-3ADFB9635DB8}" dt="2024-10-13T23:53:53.683" v="1461" actId="14100"/>
          <ac:spMkLst>
            <pc:docMk/>
            <pc:sldMk cId="2248092473" sldId="267"/>
            <ac:spMk id="3" creationId="{66497EA2-EC69-6BFC-C94C-97756FCE4D37}"/>
          </ac:spMkLst>
        </pc:spChg>
      </pc:sldChg>
      <pc:sldChg chg="modSp mod">
        <pc:chgData name="Gajulapalli, Sindhu Bhargavi" userId="bfd008b9-6c92-45e4-8948-a05dcbe87e59" providerId="ADAL" clId="{7DD49356-BD9C-4AA2-B68A-3ADFB9635DB8}" dt="2024-10-13T23:59:58.337" v="1504" actId="20577"/>
        <pc:sldMkLst>
          <pc:docMk/>
          <pc:sldMk cId="2048219642" sldId="268"/>
        </pc:sldMkLst>
        <pc:spChg chg="mod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2048219642" sldId="268"/>
            <ac:spMk id="2" creationId="{3883BA10-C4CF-9BC9-5F7B-78D7162A60A4}"/>
          </ac:spMkLst>
        </pc:spChg>
        <pc:spChg chg="mod">
          <ac:chgData name="Gajulapalli, Sindhu Bhargavi" userId="bfd008b9-6c92-45e4-8948-a05dcbe87e59" providerId="ADAL" clId="{7DD49356-BD9C-4AA2-B68A-3ADFB9635DB8}" dt="2024-10-13T23:59:58.337" v="1504" actId="20577"/>
          <ac:spMkLst>
            <pc:docMk/>
            <pc:sldMk cId="2048219642" sldId="268"/>
            <ac:spMk id="3" creationId="{3589FDCF-3E4B-A16C-6F15-6E306FF228BC}"/>
          </ac:spMkLst>
        </pc:spChg>
      </pc:sldChg>
      <pc:sldChg chg="addSp delSp modSp mod setBg delDesignElem">
        <pc:chgData name="Gajulapalli, Sindhu Bhargavi" userId="bfd008b9-6c92-45e4-8948-a05dcbe87e59" providerId="ADAL" clId="{7DD49356-BD9C-4AA2-B68A-3ADFB9635DB8}" dt="2024-10-13T23:52:36.509" v="1455" actId="14100"/>
        <pc:sldMkLst>
          <pc:docMk/>
          <pc:sldMk cId="717230326" sldId="269"/>
        </pc:sldMkLst>
        <pc:spChg chg="mod">
          <ac:chgData name="Gajulapalli, Sindhu Bhargavi" userId="bfd008b9-6c92-45e4-8948-a05dcbe87e59" providerId="ADAL" clId="{7DD49356-BD9C-4AA2-B68A-3ADFB9635DB8}" dt="2024-10-13T23:52:36.509" v="1455" actId="14100"/>
          <ac:spMkLst>
            <pc:docMk/>
            <pc:sldMk cId="717230326" sldId="269"/>
            <ac:spMk id="2" creationId="{C10D87C1-49EE-92B7-54E9-A5D9B0F57A51}"/>
          </ac:spMkLst>
        </pc:spChg>
        <pc:spChg chg="add del mod">
          <ac:chgData name="Gajulapalli, Sindhu Bhargavi" userId="bfd008b9-6c92-45e4-8948-a05dcbe87e59" providerId="ADAL" clId="{7DD49356-BD9C-4AA2-B68A-3ADFB9635DB8}" dt="2024-10-13T22:40:27.971" v="259" actId="26606"/>
          <ac:spMkLst>
            <pc:docMk/>
            <pc:sldMk cId="717230326" sldId="269"/>
            <ac:spMk id="3" creationId="{C8E45F77-49ED-3B9B-C08D-D95B5B7F1517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717230326" sldId="269"/>
            <ac:spMk id="6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717230326" sldId="269"/>
            <ac:spMk id="7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3:05:27.642" v="394"/>
          <ac:spMkLst>
            <pc:docMk/>
            <pc:sldMk cId="717230326" sldId="269"/>
            <ac:spMk id="8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38:41.535" v="240" actId="26606"/>
          <ac:spMkLst>
            <pc:docMk/>
            <pc:sldMk cId="717230326" sldId="269"/>
            <ac:spMk id="9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8:41.535" v="240" actId="26606"/>
          <ac:spMkLst>
            <pc:docMk/>
            <pc:sldMk cId="717230326" sldId="269"/>
            <ac:spMk id="11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8:41.535" v="240" actId="26606"/>
          <ac:spMkLst>
            <pc:docMk/>
            <pc:sldMk cId="717230326" sldId="269"/>
            <ac:spMk id="13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38:51.743" v="242" actId="26606"/>
          <ac:spMkLst>
            <pc:docMk/>
            <pc:sldMk cId="717230326" sldId="269"/>
            <ac:spMk id="21" creationId="{655AE6B0-AC9E-4167-806F-E9DB135FC46B}"/>
          </ac:spMkLst>
        </pc:spChg>
        <pc:spChg chg="add del">
          <ac:chgData name="Gajulapalli, Sindhu Bhargavi" userId="bfd008b9-6c92-45e4-8948-a05dcbe87e59" providerId="ADAL" clId="{7DD49356-BD9C-4AA2-B68A-3ADFB9635DB8}" dt="2024-10-13T22:38:51.743" v="242" actId="26606"/>
          <ac:spMkLst>
            <pc:docMk/>
            <pc:sldMk cId="717230326" sldId="269"/>
            <ac:spMk id="22" creationId="{87BD1F4E-A66D-4C06-86DA-8D56CA7A3B41}"/>
          </ac:spMkLst>
        </pc:spChg>
        <pc:spChg chg="add del">
          <ac:chgData name="Gajulapalli, Sindhu Bhargavi" userId="bfd008b9-6c92-45e4-8948-a05dcbe87e59" providerId="ADAL" clId="{7DD49356-BD9C-4AA2-B68A-3ADFB9635DB8}" dt="2024-10-13T22:39:05.366" v="244" actId="26606"/>
          <ac:spMkLst>
            <pc:docMk/>
            <pc:sldMk cId="717230326" sldId="269"/>
            <ac:spMk id="27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39:05.366" v="244" actId="26606"/>
          <ac:spMkLst>
            <pc:docMk/>
            <pc:sldMk cId="717230326" sldId="269"/>
            <ac:spMk id="28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39:05.366" v="244" actId="26606"/>
          <ac:spMkLst>
            <pc:docMk/>
            <pc:sldMk cId="717230326" sldId="269"/>
            <ac:spMk id="29" creationId="{B2205F6E-03C6-4E92-877C-E2482F6599AA}"/>
          </ac:spMkLst>
        </pc:spChg>
        <pc:spChg chg="add del">
          <ac:chgData name="Gajulapalli, Sindhu Bhargavi" userId="bfd008b9-6c92-45e4-8948-a05dcbe87e59" providerId="ADAL" clId="{7DD49356-BD9C-4AA2-B68A-3ADFB9635DB8}" dt="2024-10-13T22:40:20.068" v="258" actId="26606"/>
          <ac:spMkLst>
            <pc:docMk/>
            <pc:sldMk cId="717230326" sldId="269"/>
            <ac:spMk id="32" creationId="{9F4444CE-BC8D-4D61-B303-4C05614E62AB}"/>
          </ac:spMkLst>
        </pc:spChg>
        <pc:spChg chg="add del">
          <ac:chgData name="Gajulapalli, Sindhu Bhargavi" userId="bfd008b9-6c92-45e4-8948-a05dcbe87e59" providerId="ADAL" clId="{7DD49356-BD9C-4AA2-B68A-3ADFB9635DB8}" dt="2024-10-13T22:40:20.068" v="258" actId="26606"/>
          <ac:spMkLst>
            <pc:docMk/>
            <pc:sldMk cId="717230326" sldId="269"/>
            <ac:spMk id="33" creationId="{73772B81-181F-48B7-8826-4D9686D15DF5}"/>
          </ac:spMkLst>
        </pc:spChg>
        <pc:spChg chg="add del">
          <ac:chgData name="Gajulapalli, Sindhu Bhargavi" userId="bfd008b9-6c92-45e4-8948-a05dcbe87e59" providerId="ADAL" clId="{7DD49356-BD9C-4AA2-B68A-3ADFB9635DB8}" dt="2024-10-13T22:40:20.068" v="258" actId="26606"/>
          <ac:spMkLst>
            <pc:docMk/>
            <pc:sldMk cId="717230326" sldId="269"/>
            <ac:spMk id="34" creationId="{B2205F6E-03C6-4E92-877C-E2482F6599AA}"/>
          </ac:spMkLst>
        </pc:spChg>
        <pc:grpChg chg="add del">
          <ac:chgData name="Gajulapalli, Sindhu Bhargavi" userId="bfd008b9-6c92-45e4-8948-a05dcbe87e59" providerId="ADAL" clId="{7DD49356-BD9C-4AA2-B68A-3ADFB9635DB8}" dt="2024-10-13T22:38:51.743" v="242" actId="26606"/>
          <ac:grpSpMkLst>
            <pc:docMk/>
            <pc:sldMk cId="717230326" sldId="269"/>
            <ac:grpSpMk id="23" creationId="{3523416A-383B-4FDC-B4C9-D8EDDFE9C043}"/>
          </ac:grpSpMkLst>
        </pc:grpChg>
        <pc:graphicFrameChg chg="add del">
          <ac:chgData name="Gajulapalli, Sindhu Bhargavi" userId="bfd008b9-6c92-45e4-8948-a05dcbe87e59" providerId="ADAL" clId="{7DD49356-BD9C-4AA2-B68A-3ADFB9635DB8}" dt="2024-10-13T22:38:41.535" v="240" actId="26606"/>
          <ac:graphicFrameMkLst>
            <pc:docMk/>
            <pc:sldMk cId="717230326" sldId="269"/>
            <ac:graphicFrameMk id="5" creationId="{37E4C6F6-5626-44E7-F6EA-56A0134C90E4}"/>
          </ac:graphicFrameMkLst>
        </pc:graphicFrameChg>
        <pc:graphicFrameChg chg="add mod">
          <ac:chgData name="Gajulapalli, Sindhu Bhargavi" userId="bfd008b9-6c92-45e4-8948-a05dcbe87e59" providerId="ADAL" clId="{7DD49356-BD9C-4AA2-B68A-3ADFB9635DB8}" dt="2024-10-13T22:43:47.610" v="303" actId="1076"/>
          <ac:graphicFrameMkLst>
            <pc:docMk/>
            <pc:sldMk cId="717230326" sldId="269"/>
            <ac:graphicFrameMk id="10" creationId="{D44F1305-EA84-3C2C-25B9-9F1668D412FF}"/>
          </ac:graphicFrameMkLst>
        </pc:graphicFrameChg>
        <pc:graphicFrameChg chg="add del">
          <ac:chgData name="Gajulapalli, Sindhu Bhargavi" userId="bfd008b9-6c92-45e4-8948-a05dcbe87e59" providerId="ADAL" clId="{7DD49356-BD9C-4AA2-B68A-3ADFB9635DB8}" dt="2024-10-13T22:38:51.743" v="242" actId="26606"/>
          <ac:graphicFrameMkLst>
            <pc:docMk/>
            <pc:sldMk cId="717230326" sldId="269"/>
            <ac:graphicFrameMk id="25" creationId="{FA035AB6-11C6-FD5B-2181-97340ACC585B}"/>
          </ac:graphicFrameMkLst>
        </pc:graphicFrameChg>
        <pc:graphicFrameChg chg="add del">
          <ac:chgData name="Gajulapalli, Sindhu Bhargavi" userId="bfd008b9-6c92-45e4-8948-a05dcbe87e59" providerId="ADAL" clId="{7DD49356-BD9C-4AA2-B68A-3ADFB9635DB8}" dt="2024-10-13T22:39:05.366" v="244" actId="26606"/>
          <ac:graphicFrameMkLst>
            <pc:docMk/>
            <pc:sldMk cId="717230326" sldId="269"/>
            <ac:graphicFrameMk id="30" creationId="{0FF3609D-C89A-7D5A-A0F7-71B112B3271E}"/>
          </ac:graphicFrameMkLst>
        </pc:graphicFrameChg>
        <pc:graphicFrameChg chg="add del mod">
          <ac:chgData name="Gajulapalli, Sindhu Bhargavi" userId="bfd008b9-6c92-45e4-8948-a05dcbe87e59" providerId="ADAL" clId="{7DD49356-BD9C-4AA2-B68A-3ADFB9635DB8}" dt="2024-10-13T22:40:20.068" v="258" actId="26606"/>
          <ac:graphicFrameMkLst>
            <pc:docMk/>
            <pc:sldMk cId="717230326" sldId="269"/>
            <ac:graphicFrameMk id="35" creationId="{37E4C6F6-5626-44E7-F6EA-56A0134C90E4}"/>
          </ac:graphicFrameMkLst>
        </pc:graphicFrameChg>
      </pc:sldChg>
      <pc:sldChg chg="addSp modSp mod setBg">
        <pc:chgData name="Gajulapalli, Sindhu Bhargavi" userId="bfd008b9-6c92-45e4-8948-a05dcbe87e59" providerId="ADAL" clId="{7DD49356-BD9C-4AA2-B68A-3ADFB9635DB8}" dt="2024-10-13T23:57:05.346" v="1465" actId="14100"/>
        <pc:sldMkLst>
          <pc:docMk/>
          <pc:sldMk cId="3323104866" sldId="270"/>
        </pc:sldMkLst>
        <pc:spChg chg="mod">
          <ac:chgData name="Gajulapalli, Sindhu Bhargavi" userId="bfd008b9-6c92-45e4-8948-a05dcbe87e59" providerId="ADAL" clId="{7DD49356-BD9C-4AA2-B68A-3ADFB9635DB8}" dt="2024-10-13T23:57:05.346" v="1465" actId="14100"/>
          <ac:spMkLst>
            <pc:docMk/>
            <pc:sldMk cId="3323104866" sldId="270"/>
            <ac:spMk id="3" creationId="{0778C757-02ED-6A69-5FC1-F91D47B20C6C}"/>
          </ac:spMkLst>
        </pc:spChg>
        <pc:spChg chg="add">
          <ac:chgData name="Gajulapalli, Sindhu Bhargavi" userId="bfd008b9-6c92-45e4-8948-a05dcbe87e59" providerId="ADAL" clId="{7DD49356-BD9C-4AA2-B68A-3ADFB9635DB8}" dt="2024-10-13T23:56:42.325" v="1463" actId="26606"/>
          <ac:spMkLst>
            <pc:docMk/>
            <pc:sldMk cId="3323104866" sldId="270"/>
            <ac:spMk id="10" creationId="{9F4444CE-BC8D-4D61-B303-4C05614E62AB}"/>
          </ac:spMkLst>
        </pc:spChg>
        <pc:spChg chg="add">
          <ac:chgData name="Gajulapalli, Sindhu Bhargavi" userId="bfd008b9-6c92-45e4-8948-a05dcbe87e59" providerId="ADAL" clId="{7DD49356-BD9C-4AA2-B68A-3ADFB9635DB8}" dt="2024-10-13T23:56:42.325" v="1463" actId="26606"/>
          <ac:spMkLst>
            <pc:docMk/>
            <pc:sldMk cId="3323104866" sldId="270"/>
            <ac:spMk id="12" creationId="{62423CA5-E2E1-4789-B759-9906C1C94063}"/>
          </ac:spMkLst>
        </pc:spChg>
        <pc:spChg chg="add">
          <ac:chgData name="Gajulapalli, Sindhu Bhargavi" userId="bfd008b9-6c92-45e4-8948-a05dcbe87e59" providerId="ADAL" clId="{7DD49356-BD9C-4AA2-B68A-3ADFB9635DB8}" dt="2024-10-13T23:56:42.325" v="1463" actId="26606"/>
          <ac:spMkLst>
            <pc:docMk/>
            <pc:sldMk cId="3323104866" sldId="270"/>
            <ac:spMk id="14" creationId="{73772B81-181F-48B7-8826-4D9686D15DF5}"/>
          </ac:spMkLst>
        </pc:spChg>
        <pc:spChg chg="add">
          <ac:chgData name="Gajulapalli, Sindhu Bhargavi" userId="bfd008b9-6c92-45e4-8948-a05dcbe87e59" providerId="ADAL" clId="{7DD49356-BD9C-4AA2-B68A-3ADFB9635DB8}" dt="2024-10-13T23:56:42.325" v="1463" actId="26606"/>
          <ac:spMkLst>
            <pc:docMk/>
            <pc:sldMk cId="3323104866" sldId="270"/>
            <ac:spMk id="16" creationId="{B2205F6E-03C6-4E92-877C-E2482F6599AA}"/>
          </ac:spMkLst>
        </pc:spChg>
        <pc:picChg chg="add">
          <ac:chgData name="Gajulapalli, Sindhu Bhargavi" userId="bfd008b9-6c92-45e4-8948-a05dcbe87e59" providerId="ADAL" clId="{7DD49356-BD9C-4AA2-B68A-3ADFB9635DB8}" dt="2024-10-13T23:56:42.325" v="1463" actId="26606"/>
          <ac:picMkLst>
            <pc:docMk/>
            <pc:sldMk cId="3323104866" sldId="270"/>
            <ac:picMk id="7" creationId="{115B2B07-B7B6-0972-6A60-0BEE96643237}"/>
          </ac:picMkLst>
        </pc:picChg>
      </pc:sldChg>
      <pc:sldChg chg="modSp new del mod ord">
        <pc:chgData name="Gajulapalli, Sindhu Bhargavi" userId="bfd008b9-6c92-45e4-8948-a05dcbe87e59" providerId="ADAL" clId="{7DD49356-BD9C-4AA2-B68A-3ADFB9635DB8}" dt="2024-10-13T22:00:14.203" v="11" actId="47"/>
        <pc:sldMkLst>
          <pc:docMk/>
          <pc:sldMk cId="1865944423" sldId="271"/>
        </pc:sldMkLst>
        <pc:spChg chg="mod">
          <ac:chgData name="Gajulapalli, Sindhu Bhargavi" userId="bfd008b9-6c92-45e4-8948-a05dcbe87e59" providerId="ADAL" clId="{7DD49356-BD9C-4AA2-B68A-3ADFB9635DB8}" dt="2024-10-13T21:58:44.400" v="5" actId="27636"/>
          <ac:spMkLst>
            <pc:docMk/>
            <pc:sldMk cId="1865944423" sldId="271"/>
            <ac:spMk id="2" creationId="{01A9FCF4-0FFC-715B-2B9D-FE1F5B398943}"/>
          </ac:spMkLst>
        </pc:spChg>
        <pc:spChg chg="mod">
          <ac:chgData name="Gajulapalli, Sindhu Bhargavi" userId="bfd008b9-6c92-45e4-8948-a05dcbe87e59" providerId="ADAL" clId="{7DD49356-BD9C-4AA2-B68A-3ADFB9635DB8}" dt="2024-10-13T21:59:54.253" v="9" actId="5793"/>
          <ac:spMkLst>
            <pc:docMk/>
            <pc:sldMk cId="1865944423" sldId="271"/>
            <ac:spMk id="3" creationId="{FF043F4E-D1CA-2DB9-6CCF-1B0900AB8BA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382AB-03AB-4F15-A701-0ECD169151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6C29DFE-26A9-44E1-88EA-8F0BCF439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address these challenges, we will develop a scalable cloud-based data architecture for managing EHR data. </a:t>
          </a:r>
        </a:p>
      </dgm:t>
    </dgm:pt>
    <dgm:pt modelId="{FE4E4569-6EB1-4D16-8CA6-4234F9B82FC3}" type="parTrans" cxnId="{F85C85AF-5F16-47BA-AAAF-EEAFF2552B6E}">
      <dgm:prSet/>
      <dgm:spPr/>
      <dgm:t>
        <a:bodyPr/>
        <a:lstStyle/>
        <a:p>
          <a:endParaRPr lang="en-US"/>
        </a:p>
      </dgm:t>
    </dgm:pt>
    <dgm:pt modelId="{3D352DEF-C68C-402F-B9D9-6D86D6132491}" type="sibTrans" cxnId="{F85C85AF-5F16-47BA-AAAF-EEAFF2552B6E}">
      <dgm:prSet/>
      <dgm:spPr/>
      <dgm:t>
        <a:bodyPr/>
        <a:lstStyle/>
        <a:p>
          <a:endParaRPr lang="en-US"/>
        </a:p>
      </dgm:t>
    </dgm:pt>
    <dgm:pt modelId="{797AABC2-6340-4AC4-8215-7CFE9070E6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architecture will include an automated ETL pipeline to ingest, clean, and transform medical records from multiple sources. Data will be securely stored in a cloud storage system, with a data warehouse (such as Snowflake or Redshift) for easy querying and analysis. </a:t>
          </a:r>
        </a:p>
      </dgm:t>
    </dgm:pt>
    <dgm:pt modelId="{E8A93F08-0CF6-4678-ACEA-C8AE020BC04B}" type="parTrans" cxnId="{E89DDE1B-847B-4ED3-BCFA-C5EDDA9CDFAD}">
      <dgm:prSet/>
      <dgm:spPr/>
      <dgm:t>
        <a:bodyPr/>
        <a:lstStyle/>
        <a:p>
          <a:endParaRPr lang="en-US"/>
        </a:p>
      </dgm:t>
    </dgm:pt>
    <dgm:pt modelId="{CFF98D7C-10A9-4114-991D-9F159B3095F8}" type="sibTrans" cxnId="{E89DDE1B-847B-4ED3-BCFA-C5EDDA9CDFAD}">
      <dgm:prSet/>
      <dgm:spPr/>
      <dgm:t>
        <a:bodyPr/>
        <a:lstStyle/>
        <a:p>
          <a:endParaRPr lang="en-US"/>
        </a:p>
      </dgm:t>
    </dgm:pt>
    <dgm:pt modelId="{5D51671A-A314-4C81-B837-1975C4F139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Compliance with healthcare regulations will be ensured by applying de-identification techniques, encryption, and access controls, with Apache Airflow orchestrating the ETL tasks to ensure efficiency and reliability.</a:t>
          </a:r>
        </a:p>
      </dgm:t>
    </dgm:pt>
    <dgm:pt modelId="{89F88589-05C3-4C7C-8BEE-7DC7B9EAD36D}" type="parTrans" cxnId="{FF4A470B-C055-40AD-8161-DEB35BE23C54}">
      <dgm:prSet/>
      <dgm:spPr/>
      <dgm:t>
        <a:bodyPr/>
        <a:lstStyle/>
        <a:p>
          <a:endParaRPr lang="en-US"/>
        </a:p>
      </dgm:t>
    </dgm:pt>
    <dgm:pt modelId="{9653D1A5-1650-4932-BFC7-87123FB6C923}" type="sibTrans" cxnId="{FF4A470B-C055-40AD-8161-DEB35BE23C54}">
      <dgm:prSet/>
      <dgm:spPr/>
      <dgm:t>
        <a:bodyPr/>
        <a:lstStyle/>
        <a:p>
          <a:endParaRPr lang="en-US"/>
        </a:p>
      </dgm:t>
    </dgm:pt>
    <dgm:pt modelId="{ABF09815-02B7-4842-ACB4-D2BEBE5546CD}" type="pres">
      <dgm:prSet presAssocID="{6D9382AB-03AB-4F15-A701-0ECD16915152}" presName="root" presStyleCnt="0">
        <dgm:presLayoutVars>
          <dgm:dir/>
          <dgm:resizeHandles val="exact"/>
        </dgm:presLayoutVars>
      </dgm:prSet>
      <dgm:spPr/>
    </dgm:pt>
    <dgm:pt modelId="{D893CB0D-5E7D-438F-9640-EFE445EE1411}" type="pres">
      <dgm:prSet presAssocID="{46C29DFE-26A9-44E1-88EA-8F0BCF43924F}" presName="compNode" presStyleCnt="0"/>
      <dgm:spPr/>
    </dgm:pt>
    <dgm:pt modelId="{1BF6CD2E-0AE5-4B4D-A746-46C602A5230A}" type="pres">
      <dgm:prSet presAssocID="{46C29DFE-26A9-44E1-88EA-8F0BCF43924F}" presName="bgRect" presStyleLbl="bgShp" presStyleIdx="0" presStyleCnt="3"/>
      <dgm:spPr/>
    </dgm:pt>
    <dgm:pt modelId="{8C2CD3B3-A929-44B4-9F6C-860BE0B637F6}" type="pres">
      <dgm:prSet presAssocID="{46C29DFE-26A9-44E1-88EA-8F0BCF4392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D10FB74C-440C-4A02-AF00-7B8E2AA7AC54}" type="pres">
      <dgm:prSet presAssocID="{46C29DFE-26A9-44E1-88EA-8F0BCF43924F}" presName="spaceRect" presStyleCnt="0"/>
      <dgm:spPr/>
    </dgm:pt>
    <dgm:pt modelId="{68F96233-9FBE-4115-8BB0-3A2F2220556B}" type="pres">
      <dgm:prSet presAssocID="{46C29DFE-26A9-44E1-88EA-8F0BCF43924F}" presName="parTx" presStyleLbl="revTx" presStyleIdx="0" presStyleCnt="3">
        <dgm:presLayoutVars>
          <dgm:chMax val="0"/>
          <dgm:chPref val="0"/>
        </dgm:presLayoutVars>
      </dgm:prSet>
      <dgm:spPr/>
    </dgm:pt>
    <dgm:pt modelId="{45B34192-A04D-4DE5-B067-60BCA7CA554F}" type="pres">
      <dgm:prSet presAssocID="{3D352DEF-C68C-402F-B9D9-6D86D6132491}" presName="sibTrans" presStyleCnt="0"/>
      <dgm:spPr/>
    </dgm:pt>
    <dgm:pt modelId="{F9272AB6-78FA-4A4D-916D-F4B338FF8ACD}" type="pres">
      <dgm:prSet presAssocID="{797AABC2-6340-4AC4-8215-7CFE9070E66D}" presName="compNode" presStyleCnt="0"/>
      <dgm:spPr/>
    </dgm:pt>
    <dgm:pt modelId="{B21AB419-4FB5-4DAF-A323-064A61E68376}" type="pres">
      <dgm:prSet presAssocID="{797AABC2-6340-4AC4-8215-7CFE9070E66D}" presName="bgRect" presStyleLbl="bgShp" presStyleIdx="1" presStyleCnt="3"/>
      <dgm:spPr/>
    </dgm:pt>
    <dgm:pt modelId="{0A6D7595-5E79-4752-AA22-5B2B379B4E2D}" type="pres">
      <dgm:prSet presAssocID="{797AABC2-6340-4AC4-8215-7CFE9070E6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C6AAA77-C86F-4A5C-B175-F0B3215360BC}" type="pres">
      <dgm:prSet presAssocID="{797AABC2-6340-4AC4-8215-7CFE9070E66D}" presName="spaceRect" presStyleCnt="0"/>
      <dgm:spPr/>
    </dgm:pt>
    <dgm:pt modelId="{4FAC566C-DA94-4F10-B1E7-696246318A59}" type="pres">
      <dgm:prSet presAssocID="{797AABC2-6340-4AC4-8215-7CFE9070E66D}" presName="parTx" presStyleLbl="revTx" presStyleIdx="1" presStyleCnt="3">
        <dgm:presLayoutVars>
          <dgm:chMax val="0"/>
          <dgm:chPref val="0"/>
        </dgm:presLayoutVars>
      </dgm:prSet>
      <dgm:spPr/>
    </dgm:pt>
    <dgm:pt modelId="{A2D477DF-25BD-46B3-8153-2F5075E8F186}" type="pres">
      <dgm:prSet presAssocID="{CFF98D7C-10A9-4114-991D-9F159B3095F8}" presName="sibTrans" presStyleCnt="0"/>
      <dgm:spPr/>
    </dgm:pt>
    <dgm:pt modelId="{E4144720-55DA-4D35-9B0D-9D99A8AAF720}" type="pres">
      <dgm:prSet presAssocID="{5D51671A-A314-4C81-B837-1975C4F139D1}" presName="compNode" presStyleCnt="0"/>
      <dgm:spPr/>
    </dgm:pt>
    <dgm:pt modelId="{52D2E1B4-A4C5-409D-8DC0-D8873B0E16E2}" type="pres">
      <dgm:prSet presAssocID="{5D51671A-A314-4C81-B837-1975C4F139D1}" presName="bgRect" presStyleLbl="bgShp" presStyleIdx="2" presStyleCnt="3"/>
      <dgm:spPr/>
    </dgm:pt>
    <dgm:pt modelId="{BF290FB6-E83A-4175-920E-185F88D4CA0F}" type="pres">
      <dgm:prSet presAssocID="{5D51671A-A314-4C81-B837-1975C4F139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4C1E881-DBC5-461C-9787-B265153F8F05}" type="pres">
      <dgm:prSet presAssocID="{5D51671A-A314-4C81-B837-1975C4F139D1}" presName="spaceRect" presStyleCnt="0"/>
      <dgm:spPr/>
    </dgm:pt>
    <dgm:pt modelId="{73A2CE36-B271-4619-9C38-549C8B852FDA}" type="pres">
      <dgm:prSet presAssocID="{5D51671A-A314-4C81-B837-1975C4F139D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A25BF05-E4B4-4902-A178-926FD7CB0C7F}" type="presOf" srcId="{46C29DFE-26A9-44E1-88EA-8F0BCF43924F}" destId="{68F96233-9FBE-4115-8BB0-3A2F2220556B}" srcOrd="0" destOrd="0" presId="urn:microsoft.com/office/officeart/2018/2/layout/IconVerticalSolidList"/>
    <dgm:cxn modelId="{FF4A470B-C055-40AD-8161-DEB35BE23C54}" srcId="{6D9382AB-03AB-4F15-A701-0ECD16915152}" destId="{5D51671A-A314-4C81-B837-1975C4F139D1}" srcOrd="2" destOrd="0" parTransId="{89F88589-05C3-4C7C-8BEE-7DC7B9EAD36D}" sibTransId="{9653D1A5-1650-4932-BFC7-87123FB6C923}"/>
    <dgm:cxn modelId="{E89DDE1B-847B-4ED3-BCFA-C5EDDA9CDFAD}" srcId="{6D9382AB-03AB-4F15-A701-0ECD16915152}" destId="{797AABC2-6340-4AC4-8215-7CFE9070E66D}" srcOrd="1" destOrd="0" parTransId="{E8A93F08-0CF6-4678-ACEA-C8AE020BC04B}" sibTransId="{CFF98D7C-10A9-4114-991D-9F159B3095F8}"/>
    <dgm:cxn modelId="{465B7E1F-FA9D-4256-BD74-3DAE94013055}" type="presOf" srcId="{5D51671A-A314-4C81-B837-1975C4F139D1}" destId="{73A2CE36-B271-4619-9C38-549C8B852FDA}" srcOrd="0" destOrd="0" presId="urn:microsoft.com/office/officeart/2018/2/layout/IconVerticalSolidList"/>
    <dgm:cxn modelId="{26D0D837-E8FB-4C44-8A76-177C92CDCCE5}" type="presOf" srcId="{797AABC2-6340-4AC4-8215-7CFE9070E66D}" destId="{4FAC566C-DA94-4F10-B1E7-696246318A59}" srcOrd="0" destOrd="0" presId="urn:microsoft.com/office/officeart/2018/2/layout/IconVerticalSolidList"/>
    <dgm:cxn modelId="{6133558E-A8B8-40C9-A29D-4FFD1D2DEA9B}" type="presOf" srcId="{6D9382AB-03AB-4F15-A701-0ECD16915152}" destId="{ABF09815-02B7-4842-ACB4-D2BEBE5546CD}" srcOrd="0" destOrd="0" presId="urn:microsoft.com/office/officeart/2018/2/layout/IconVerticalSolidList"/>
    <dgm:cxn modelId="{F85C85AF-5F16-47BA-AAAF-EEAFF2552B6E}" srcId="{6D9382AB-03AB-4F15-A701-0ECD16915152}" destId="{46C29DFE-26A9-44E1-88EA-8F0BCF43924F}" srcOrd="0" destOrd="0" parTransId="{FE4E4569-6EB1-4D16-8CA6-4234F9B82FC3}" sibTransId="{3D352DEF-C68C-402F-B9D9-6D86D6132491}"/>
    <dgm:cxn modelId="{807C0FA5-1653-4121-8CC5-E0AFA4B5922D}" type="presParOf" srcId="{ABF09815-02B7-4842-ACB4-D2BEBE5546CD}" destId="{D893CB0D-5E7D-438F-9640-EFE445EE1411}" srcOrd="0" destOrd="0" presId="urn:microsoft.com/office/officeart/2018/2/layout/IconVerticalSolidList"/>
    <dgm:cxn modelId="{EAE70436-D262-42D6-9511-5F7818A78E14}" type="presParOf" srcId="{D893CB0D-5E7D-438F-9640-EFE445EE1411}" destId="{1BF6CD2E-0AE5-4B4D-A746-46C602A5230A}" srcOrd="0" destOrd="0" presId="urn:microsoft.com/office/officeart/2018/2/layout/IconVerticalSolidList"/>
    <dgm:cxn modelId="{9AFE54E6-1B1B-49F2-A720-E12C7CA8BB7E}" type="presParOf" srcId="{D893CB0D-5E7D-438F-9640-EFE445EE1411}" destId="{8C2CD3B3-A929-44B4-9F6C-860BE0B637F6}" srcOrd="1" destOrd="0" presId="urn:microsoft.com/office/officeart/2018/2/layout/IconVerticalSolidList"/>
    <dgm:cxn modelId="{72B814D3-68EE-4056-86BC-37C8192FEBA2}" type="presParOf" srcId="{D893CB0D-5E7D-438F-9640-EFE445EE1411}" destId="{D10FB74C-440C-4A02-AF00-7B8E2AA7AC54}" srcOrd="2" destOrd="0" presId="urn:microsoft.com/office/officeart/2018/2/layout/IconVerticalSolidList"/>
    <dgm:cxn modelId="{6EE3CDBB-C85A-41A8-9A2D-BE35FD359204}" type="presParOf" srcId="{D893CB0D-5E7D-438F-9640-EFE445EE1411}" destId="{68F96233-9FBE-4115-8BB0-3A2F2220556B}" srcOrd="3" destOrd="0" presId="urn:microsoft.com/office/officeart/2018/2/layout/IconVerticalSolidList"/>
    <dgm:cxn modelId="{5219A951-C7E1-4748-BE67-943828805FC4}" type="presParOf" srcId="{ABF09815-02B7-4842-ACB4-D2BEBE5546CD}" destId="{45B34192-A04D-4DE5-B067-60BCA7CA554F}" srcOrd="1" destOrd="0" presId="urn:microsoft.com/office/officeart/2018/2/layout/IconVerticalSolidList"/>
    <dgm:cxn modelId="{88F9FFC3-C5EA-4D82-8655-ED4759E15CA7}" type="presParOf" srcId="{ABF09815-02B7-4842-ACB4-D2BEBE5546CD}" destId="{F9272AB6-78FA-4A4D-916D-F4B338FF8ACD}" srcOrd="2" destOrd="0" presId="urn:microsoft.com/office/officeart/2018/2/layout/IconVerticalSolidList"/>
    <dgm:cxn modelId="{06486A5C-48F4-4B6C-A29D-3D7A21D9E186}" type="presParOf" srcId="{F9272AB6-78FA-4A4D-916D-F4B338FF8ACD}" destId="{B21AB419-4FB5-4DAF-A323-064A61E68376}" srcOrd="0" destOrd="0" presId="urn:microsoft.com/office/officeart/2018/2/layout/IconVerticalSolidList"/>
    <dgm:cxn modelId="{EABD8BF6-92A8-44CF-A3F0-B444C30A3376}" type="presParOf" srcId="{F9272AB6-78FA-4A4D-916D-F4B338FF8ACD}" destId="{0A6D7595-5E79-4752-AA22-5B2B379B4E2D}" srcOrd="1" destOrd="0" presId="urn:microsoft.com/office/officeart/2018/2/layout/IconVerticalSolidList"/>
    <dgm:cxn modelId="{36E79A31-F908-4E91-A7DB-AC958654A164}" type="presParOf" srcId="{F9272AB6-78FA-4A4D-916D-F4B338FF8ACD}" destId="{AC6AAA77-C86F-4A5C-B175-F0B3215360BC}" srcOrd="2" destOrd="0" presId="urn:microsoft.com/office/officeart/2018/2/layout/IconVerticalSolidList"/>
    <dgm:cxn modelId="{E04408AB-6DD7-401C-A56C-BE1F4CD50F8B}" type="presParOf" srcId="{F9272AB6-78FA-4A4D-916D-F4B338FF8ACD}" destId="{4FAC566C-DA94-4F10-B1E7-696246318A59}" srcOrd="3" destOrd="0" presId="urn:microsoft.com/office/officeart/2018/2/layout/IconVerticalSolidList"/>
    <dgm:cxn modelId="{06B7D252-F555-45DF-A2CC-F5C66148D7C6}" type="presParOf" srcId="{ABF09815-02B7-4842-ACB4-D2BEBE5546CD}" destId="{A2D477DF-25BD-46B3-8153-2F5075E8F186}" srcOrd="3" destOrd="0" presId="urn:microsoft.com/office/officeart/2018/2/layout/IconVerticalSolidList"/>
    <dgm:cxn modelId="{98A2B9BD-674E-4235-9874-EAE3E7840C5B}" type="presParOf" srcId="{ABF09815-02B7-4842-ACB4-D2BEBE5546CD}" destId="{E4144720-55DA-4D35-9B0D-9D99A8AAF720}" srcOrd="4" destOrd="0" presId="urn:microsoft.com/office/officeart/2018/2/layout/IconVerticalSolidList"/>
    <dgm:cxn modelId="{095E14D1-0F53-4BA6-A2E8-98D2D60C7BDC}" type="presParOf" srcId="{E4144720-55DA-4D35-9B0D-9D99A8AAF720}" destId="{52D2E1B4-A4C5-409D-8DC0-D8873B0E16E2}" srcOrd="0" destOrd="0" presId="urn:microsoft.com/office/officeart/2018/2/layout/IconVerticalSolidList"/>
    <dgm:cxn modelId="{E57C8746-A7BB-4C0F-973E-66EA9DA81C9E}" type="presParOf" srcId="{E4144720-55DA-4D35-9B0D-9D99A8AAF720}" destId="{BF290FB6-E83A-4175-920E-185F88D4CA0F}" srcOrd="1" destOrd="0" presId="urn:microsoft.com/office/officeart/2018/2/layout/IconVerticalSolidList"/>
    <dgm:cxn modelId="{DC22B18F-94BF-45A4-90D0-676C3FA631BA}" type="presParOf" srcId="{E4144720-55DA-4D35-9B0D-9D99A8AAF720}" destId="{84C1E881-DBC5-461C-9787-B265153F8F05}" srcOrd="2" destOrd="0" presId="urn:microsoft.com/office/officeart/2018/2/layout/IconVerticalSolidList"/>
    <dgm:cxn modelId="{7517C156-EF81-4684-A7DA-1C6C0FA23AC2}" type="presParOf" srcId="{E4144720-55DA-4D35-9B0D-9D99A8AAF720}" destId="{73A2CE36-B271-4619-9C38-549C8B852F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F6844A-B2AA-4F80-9674-F2F9F010552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156425-51E4-4E10-910D-B22B50E3A711}">
      <dgm:prSet/>
      <dgm:spPr/>
      <dgm:t>
        <a:bodyPr/>
        <a:lstStyle/>
        <a:p>
          <a:r>
            <a:rPr lang="en-US"/>
            <a:t>Before implementing the system, the following steps are required for preparing the data:</a:t>
          </a:r>
        </a:p>
      </dgm:t>
    </dgm:pt>
    <dgm:pt modelId="{09533B2C-42F4-45F1-AF25-32BE88A7F326}" type="parTrans" cxnId="{762768F1-5A43-4ABE-9191-90EFDD2C7885}">
      <dgm:prSet/>
      <dgm:spPr/>
      <dgm:t>
        <a:bodyPr/>
        <a:lstStyle/>
        <a:p>
          <a:endParaRPr lang="en-US"/>
        </a:p>
      </dgm:t>
    </dgm:pt>
    <dgm:pt modelId="{766FCFCD-EDB6-4FFD-8341-1BF8820FD7A8}" type="sibTrans" cxnId="{762768F1-5A43-4ABE-9191-90EFDD2C7885}">
      <dgm:prSet/>
      <dgm:spPr/>
      <dgm:t>
        <a:bodyPr/>
        <a:lstStyle/>
        <a:p>
          <a:endParaRPr lang="en-US"/>
        </a:p>
      </dgm:t>
    </dgm:pt>
    <dgm:pt modelId="{26181B56-AD1B-4971-BFAD-E19C49F3D5CB}">
      <dgm:prSet/>
      <dgm:spPr/>
      <dgm:t>
        <a:bodyPr/>
        <a:lstStyle/>
        <a:p>
          <a:r>
            <a:rPr lang="en-US" b="1"/>
            <a:t>Data Collection </a:t>
          </a:r>
          <a:r>
            <a:rPr lang="en-US"/>
            <a:t>: </a:t>
          </a:r>
        </a:p>
      </dgm:t>
    </dgm:pt>
    <dgm:pt modelId="{18AD3B22-94BE-4428-833F-35D6468B601D}" type="parTrans" cxnId="{31ACCFDB-E70C-4C67-8AF0-717103523D17}">
      <dgm:prSet/>
      <dgm:spPr/>
      <dgm:t>
        <a:bodyPr/>
        <a:lstStyle/>
        <a:p>
          <a:endParaRPr lang="en-US"/>
        </a:p>
      </dgm:t>
    </dgm:pt>
    <dgm:pt modelId="{8ADB4333-E84D-4D92-A116-F5E4E026D280}" type="sibTrans" cxnId="{31ACCFDB-E70C-4C67-8AF0-717103523D17}">
      <dgm:prSet/>
      <dgm:spPr/>
      <dgm:t>
        <a:bodyPr/>
        <a:lstStyle/>
        <a:p>
          <a:endParaRPr lang="en-US"/>
        </a:p>
      </dgm:t>
    </dgm:pt>
    <dgm:pt modelId="{486A0D05-8C3F-4CE9-AA34-16ED817B6543}">
      <dgm:prSet/>
      <dgm:spPr/>
      <dgm:t>
        <a:bodyPr/>
        <a:lstStyle/>
        <a:p>
          <a:r>
            <a:rPr lang="en-US" i="0"/>
            <a:t>Collect EHR data from simulated sources or open-source datasets (like MIMIC-III).</a:t>
          </a:r>
          <a:endParaRPr lang="en-US"/>
        </a:p>
      </dgm:t>
    </dgm:pt>
    <dgm:pt modelId="{BDB817A3-2F98-411B-AA4A-E861DE975331}" type="parTrans" cxnId="{96228067-598D-445E-A47D-12EBF24E970E}">
      <dgm:prSet/>
      <dgm:spPr/>
      <dgm:t>
        <a:bodyPr/>
        <a:lstStyle/>
        <a:p>
          <a:endParaRPr lang="en-US"/>
        </a:p>
      </dgm:t>
    </dgm:pt>
    <dgm:pt modelId="{CA7F2CBE-9DB5-45B9-BB8D-15F2FAEF062C}" type="sibTrans" cxnId="{96228067-598D-445E-A47D-12EBF24E970E}">
      <dgm:prSet/>
      <dgm:spPr/>
      <dgm:t>
        <a:bodyPr/>
        <a:lstStyle/>
        <a:p>
          <a:endParaRPr lang="en-US"/>
        </a:p>
      </dgm:t>
    </dgm:pt>
    <dgm:pt modelId="{26929A54-0FA7-4183-A83F-876464BDF646}">
      <dgm:prSet/>
      <dgm:spPr/>
      <dgm:t>
        <a:bodyPr/>
        <a:lstStyle/>
        <a:p>
          <a:r>
            <a:rPr lang="en-US" i="0"/>
            <a:t>Ensure data consistency by cleaning missing, duplicate, or erroneous entries.</a:t>
          </a:r>
          <a:endParaRPr lang="en-US"/>
        </a:p>
      </dgm:t>
    </dgm:pt>
    <dgm:pt modelId="{C5CF3C4B-720C-4D7B-B6D8-F69A416C1C6E}" type="parTrans" cxnId="{61384C90-E167-4F53-8798-F9775686B3CD}">
      <dgm:prSet/>
      <dgm:spPr/>
      <dgm:t>
        <a:bodyPr/>
        <a:lstStyle/>
        <a:p>
          <a:endParaRPr lang="en-US"/>
        </a:p>
      </dgm:t>
    </dgm:pt>
    <dgm:pt modelId="{05D03B3D-5461-4567-829A-38DC9D86B70C}" type="sibTrans" cxnId="{61384C90-E167-4F53-8798-F9775686B3CD}">
      <dgm:prSet/>
      <dgm:spPr/>
      <dgm:t>
        <a:bodyPr/>
        <a:lstStyle/>
        <a:p>
          <a:endParaRPr lang="en-US"/>
        </a:p>
      </dgm:t>
    </dgm:pt>
    <dgm:pt modelId="{170A6698-2EF4-4D9D-B529-34B5E0494C85}">
      <dgm:prSet/>
      <dgm:spPr/>
      <dgm:t>
        <a:bodyPr/>
        <a:lstStyle/>
        <a:p>
          <a:r>
            <a:rPr lang="en-US" b="1"/>
            <a:t>Data Cleaning </a:t>
          </a:r>
          <a:r>
            <a:rPr lang="en-US"/>
            <a:t>: </a:t>
          </a:r>
        </a:p>
      </dgm:t>
    </dgm:pt>
    <dgm:pt modelId="{06C3AF14-B256-44B8-B6E8-5C620FF85351}" type="parTrans" cxnId="{4381E450-7407-4CFA-A408-FB03E190552B}">
      <dgm:prSet/>
      <dgm:spPr/>
      <dgm:t>
        <a:bodyPr/>
        <a:lstStyle/>
        <a:p>
          <a:endParaRPr lang="en-US"/>
        </a:p>
      </dgm:t>
    </dgm:pt>
    <dgm:pt modelId="{DE1AE71E-B1F7-4F0F-AD4E-3992ACD8DBDB}" type="sibTrans" cxnId="{4381E450-7407-4CFA-A408-FB03E190552B}">
      <dgm:prSet/>
      <dgm:spPr/>
      <dgm:t>
        <a:bodyPr/>
        <a:lstStyle/>
        <a:p>
          <a:endParaRPr lang="en-US"/>
        </a:p>
      </dgm:t>
    </dgm:pt>
    <dgm:pt modelId="{3BB307BA-020E-430F-BE71-45F49B190B2D}">
      <dgm:prSet/>
      <dgm:spPr/>
      <dgm:t>
        <a:bodyPr/>
        <a:lstStyle/>
        <a:p>
          <a:r>
            <a:rPr lang="en-US" i="0"/>
            <a:t>Remove duplicates and normalize patient records (e.g., by merging records with the same patient ID).</a:t>
          </a:r>
          <a:endParaRPr lang="en-US"/>
        </a:p>
      </dgm:t>
    </dgm:pt>
    <dgm:pt modelId="{BA51AFE8-1DE4-4939-B84D-9DA7354D7FBC}" type="parTrans" cxnId="{7B4DEED9-7728-4029-A4A2-B6F54095DB67}">
      <dgm:prSet/>
      <dgm:spPr/>
      <dgm:t>
        <a:bodyPr/>
        <a:lstStyle/>
        <a:p>
          <a:endParaRPr lang="en-US"/>
        </a:p>
      </dgm:t>
    </dgm:pt>
    <dgm:pt modelId="{AB224286-2256-4D31-ADCA-A54EC01476DD}" type="sibTrans" cxnId="{7B4DEED9-7728-4029-A4A2-B6F54095DB67}">
      <dgm:prSet/>
      <dgm:spPr/>
      <dgm:t>
        <a:bodyPr/>
        <a:lstStyle/>
        <a:p>
          <a:endParaRPr lang="en-US"/>
        </a:p>
      </dgm:t>
    </dgm:pt>
    <dgm:pt modelId="{66BEED04-86F3-4B50-846F-5CEE9CAEE112}">
      <dgm:prSet/>
      <dgm:spPr/>
      <dgm:t>
        <a:bodyPr/>
        <a:lstStyle/>
        <a:p>
          <a:r>
            <a:rPr lang="en-US" i="0"/>
            <a:t>Correct data inconsistencies, such as conflicting medical history or incorrect personal details.</a:t>
          </a:r>
          <a:endParaRPr lang="en-US"/>
        </a:p>
      </dgm:t>
    </dgm:pt>
    <dgm:pt modelId="{05AC2E41-436E-4EE3-A615-F104B16F1F5F}" type="parTrans" cxnId="{59F7889C-42BF-4781-B308-C1CF3CD4C483}">
      <dgm:prSet/>
      <dgm:spPr/>
      <dgm:t>
        <a:bodyPr/>
        <a:lstStyle/>
        <a:p>
          <a:endParaRPr lang="en-US"/>
        </a:p>
      </dgm:t>
    </dgm:pt>
    <dgm:pt modelId="{9925E7BA-E114-44F9-B06F-97E38F2CCE3C}" type="sibTrans" cxnId="{59F7889C-42BF-4781-B308-C1CF3CD4C483}">
      <dgm:prSet/>
      <dgm:spPr/>
      <dgm:t>
        <a:bodyPr/>
        <a:lstStyle/>
        <a:p>
          <a:endParaRPr lang="en-US"/>
        </a:p>
      </dgm:t>
    </dgm:pt>
    <dgm:pt modelId="{0405E86D-1455-49D8-A409-DA35B54CB219}" type="pres">
      <dgm:prSet presAssocID="{FCF6844A-B2AA-4F80-9674-F2F9F0105525}" presName="linear" presStyleCnt="0">
        <dgm:presLayoutVars>
          <dgm:animLvl val="lvl"/>
          <dgm:resizeHandles val="exact"/>
        </dgm:presLayoutVars>
      </dgm:prSet>
      <dgm:spPr/>
    </dgm:pt>
    <dgm:pt modelId="{4979BED6-D7A7-4FC2-8AF3-417FE36DC6EE}" type="pres">
      <dgm:prSet presAssocID="{88156425-51E4-4E10-910D-B22B50E3A7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FBB07E-B1DE-403A-AE0C-65845785D397}" type="pres">
      <dgm:prSet presAssocID="{766FCFCD-EDB6-4FFD-8341-1BF8820FD7A8}" presName="spacer" presStyleCnt="0"/>
      <dgm:spPr/>
    </dgm:pt>
    <dgm:pt modelId="{CB072B35-8873-4AD7-8B57-25906FA232FA}" type="pres">
      <dgm:prSet presAssocID="{26181B56-AD1B-4971-BFAD-E19C49F3D5C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AB9457-330D-4316-A4DD-F342A775EE32}" type="pres">
      <dgm:prSet presAssocID="{26181B56-AD1B-4971-BFAD-E19C49F3D5CB}" presName="childText" presStyleLbl="revTx" presStyleIdx="0" presStyleCnt="2">
        <dgm:presLayoutVars>
          <dgm:bulletEnabled val="1"/>
        </dgm:presLayoutVars>
      </dgm:prSet>
      <dgm:spPr/>
    </dgm:pt>
    <dgm:pt modelId="{C846B06B-C6C2-401A-84F8-7A12545A2769}" type="pres">
      <dgm:prSet presAssocID="{170A6698-2EF4-4D9D-B529-34B5E0494C8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B5FEDC-604F-4094-A143-1BD156FE712E}" type="pres">
      <dgm:prSet presAssocID="{170A6698-2EF4-4D9D-B529-34B5E0494C8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228067-598D-445E-A47D-12EBF24E970E}" srcId="{26181B56-AD1B-4971-BFAD-E19C49F3D5CB}" destId="{486A0D05-8C3F-4CE9-AA34-16ED817B6543}" srcOrd="0" destOrd="0" parTransId="{BDB817A3-2F98-411B-AA4A-E861DE975331}" sibTransId="{CA7F2CBE-9DB5-45B9-BB8D-15F2FAEF062C}"/>
    <dgm:cxn modelId="{4381E450-7407-4CFA-A408-FB03E190552B}" srcId="{FCF6844A-B2AA-4F80-9674-F2F9F0105525}" destId="{170A6698-2EF4-4D9D-B529-34B5E0494C85}" srcOrd="2" destOrd="0" parTransId="{06C3AF14-B256-44B8-B6E8-5C620FF85351}" sibTransId="{DE1AE71E-B1F7-4F0F-AD4E-3992ACD8DBDB}"/>
    <dgm:cxn modelId="{D22C7553-129A-48EA-83FE-00327AC9C194}" type="presOf" srcId="{88156425-51E4-4E10-910D-B22B50E3A711}" destId="{4979BED6-D7A7-4FC2-8AF3-417FE36DC6EE}" srcOrd="0" destOrd="0" presId="urn:microsoft.com/office/officeart/2005/8/layout/vList2"/>
    <dgm:cxn modelId="{5AFE4756-73AF-4248-BCBE-9FDAE7289382}" type="presOf" srcId="{66BEED04-86F3-4B50-846F-5CEE9CAEE112}" destId="{1DB5FEDC-604F-4094-A143-1BD156FE712E}" srcOrd="0" destOrd="1" presId="urn:microsoft.com/office/officeart/2005/8/layout/vList2"/>
    <dgm:cxn modelId="{61384C90-E167-4F53-8798-F9775686B3CD}" srcId="{26181B56-AD1B-4971-BFAD-E19C49F3D5CB}" destId="{26929A54-0FA7-4183-A83F-876464BDF646}" srcOrd="1" destOrd="0" parTransId="{C5CF3C4B-720C-4D7B-B6D8-F69A416C1C6E}" sibTransId="{05D03B3D-5461-4567-829A-38DC9D86B70C}"/>
    <dgm:cxn modelId="{59F7889C-42BF-4781-B308-C1CF3CD4C483}" srcId="{170A6698-2EF4-4D9D-B529-34B5E0494C85}" destId="{66BEED04-86F3-4B50-846F-5CEE9CAEE112}" srcOrd="1" destOrd="0" parTransId="{05AC2E41-436E-4EE3-A615-F104B16F1F5F}" sibTransId="{9925E7BA-E114-44F9-B06F-97E38F2CCE3C}"/>
    <dgm:cxn modelId="{D146A9B9-5C94-4C56-9587-34702C8F5A6D}" type="presOf" srcId="{26181B56-AD1B-4971-BFAD-E19C49F3D5CB}" destId="{CB072B35-8873-4AD7-8B57-25906FA232FA}" srcOrd="0" destOrd="0" presId="urn:microsoft.com/office/officeart/2005/8/layout/vList2"/>
    <dgm:cxn modelId="{EF5F88D3-396C-4F0F-8EF4-5F87FC4CA1B8}" type="presOf" srcId="{FCF6844A-B2AA-4F80-9674-F2F9F0105525}" destId="{0405E86D-1455-49D8-A409-DA35B54CB219}" srcOrd="0" destOrd="0" presId="urn:microsoft.com/office/officeart/2005/8/layout/vList2"/>
    <dgm:cxn modelId="{7F5600D7-8CAA-4FD1-BAC4-8A3793E4023E}" type="presOf" srcId="{26929A54-0FA7-4183-A83F-876464BDF646}" destId="{BEAB9457-330D-4316-A4DD-F342A775EE32}" srcOrd="0" destOrd="1" presId="urn:microsoft.com/office/officeart/2005/8/layout/vList2"/>
    <dgm:cxn modelId="{7B4DEED9-7728-4029-A4A2-B6F54095DB67}" srcId="{170A6698-2EF4-4D9D-B529-34B5E0494C85}" destId="{3BB307BA-020E-430F-BE71-45F49B190B2D}" srcOrd="0" destOrd="0" parTransId="{BA51AFE8-1DE4-4939-B84D-9DA7354D7FBC}" sibTransId="{AB224286-2256-4D31-ADCA-A54EC01476DD}"/>
    <dgm:cxn modelId="{31ACCFDB-E70C-4C67-8AF0-717103523D17}" srcId="{FCF6844A-B2AA-4F80-9674-F2F9F0105525}" destId="{26181B56-AD1B-4971-BFAD-E19C49F3D5CB}" srcOrd="1" destOrd="0" parTransId="{18AD3B22-94BE-4428-833F-35D6468B601D}" sibTransId="{8ADB4333-E84D-4D92-A116-F5E4E026D280}"/>
    <dgm:cxn modelId="{762768F1-5A43-4ABE-9191-90EFDD2C7885}" srcId="{FCF6844A-B2AA-4F80-9674-F2F9F0105525}" destId="{88156425-51E4-4E10-910D-B22B50E3A711}" srcOrd="0" destOrd="0" parTransId="{09533B2C-42F4-45F1-AF25-32BE88A7F326}" sibTransId="{766FCFCD-EDB6-4FFD-8341-1BF8820FD7A8}"/>
    <dgm:cxn modelId="{83C463F2-1816-41AC-99B4-57D28EE63171}" type="presOf" srcId="{170A6698-2EF4-4D9D-B529-34B5E0494C85}" destId="{C846B06B-C6C2-401A-84F8-7A12545A2769}" srcOrd="0" destOrd="0" presId="urn:microsoft.com/office/officeart/2005/8/layout/vList2"/>
    <dgm:cxn modelId="{3CE6D5F9-5AFB-493B-B194-349BE591FC54}" type="presOf" srcId="{3BB307BA-020E-430F-BE71-45F49B190B2D}" destId="{1DB5FEDC-604F-4094-A143-1BD156FE712E}" srcOrd="0" destOrd="0" presId="urn:microsoft.com/office/officeart/2005/8/layout/vList2"/>
    <dgm:cxn modelId="{D2E38CFE-67AF-44A5-A520-413AEF310063}" type="presOf" srcId="{486A0D05-8C3F-4CE9-AA34-16ED817B6543}" destId="{BEAB9457-330D-4316-A4DD-F342A775EE32}" srcOrd="0" destOrd="0" presId="urn:microsoft.com/office/officeart/2005/8/layout/vList2"/>
    <dgm:cxn modelId="{3EE1B25B-3D47-401A-8709-95A13FA9A730}" type="presParOf" srcId="{0405E86D-1455-49D8-A409-DA35B54CB219}" destId="{4979BED6-D7A7-4FC2-8AF3-417FE36DC6EE}" srcOrd="0" destOrd="0" presId="urn:microsoft.com/office/officeart/2005/8/layout/vList2"/>
    <dgm:cxn modelId="{972180AA-53AF-4DF6-87CC-36493B7128EA}" type="presParOf" srcId="{0405E86D-1455-49D8-A409-DA35B54CB219}" destId="{41FBB07E-B1DE-403A-AE0C-65845785D397}" srcOrd="1" destOrd="0" presId="urn:microsoft.com/office/officeart/2005/8/layout/vList2"/>
    <dgm:cxn modelId="{84AD3C86-CE76-4484-8392-22944F4BA4E9}" type="presParOf" srcId="{0405E86D-1455-49D8-A409-DA35B54CB219}" destId="{CB072B35-8873-4AD7-8B57-25906FA232FA}" srcOrd="2" destOrd="0" presId="urn:microsoft.com/office/officeart/2005/8/layout/vList2"/>
    <dgm:cxn modelId="{0746DF69-D020-4649-9347-7864B499F1EA}" type="presParOf" srcId="{0405E86D-1455-49D8-A409-DA35B54CB219}" destId="{BEAB9457-330D-4316-A4DD-F342A775EE32}" srcOrd="3" destOrd="0" presId="urn:microsoft.com/office/officeart/2005/8/layout/vList2"/>
    <dgm:cxn modelId="{80C24D5F-912F-42A8-A048-450E2519AC07}" type="presParOf" srcId="{0405E86D-1455-49D8-A409-DA35B54CB219}" destId="{C846B06B-C6C2-401A-84F8-7A12545A2769}" srcOrd="4" destOrd="0" presId="urn:microsoft.com/office/officeart/2005/8/layout/vList2"/>
    <dgm:cxn modelId="{80B62753-33F4-4EF4-8D51-8195909048F1}" type="presParOf" srcId="{0405E86D-1455-49D8-A409-DA35B54CB219}" destId="{1DB5FEDC-604F-4094-A143-1BD156FE712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C5C649-F5C3-48AE-8F8E-D2B0183BE2B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45E242-DEB1-4899-B50A-DEFF31586C02}">
      <dgm:prSet custT="1"/>
      <dgm:spPr/>
      <dgm:t>
        <a:bodyPr/>
        <a:lstStyle/>
        <a:p>
          <a:r>
            <a:rPr lang="en-US" sz="1400" b="1" dirty="0"/>
            <a:t>AWS S3 - Amazon S3 or Amazon Simple Storage service is a service offered by Amazon Web Services that provides object  storage through a web service interface </a:t>
          </a:r>
          <a:r>
            <a:rPr lang="en-US" sz="1400" dirty="0"/>
            <a:t>.</a:t>
          </a:r>
        </a:p>
      </dgm:t>
    </dgm:pt>
    <dgm:pt modelId="{4C655992-AF94-4800-9A8B-CA8FC93A6E8B}" type="parTrans" cxnId="{D7E1676E-722B-4974-AA84-65DFAF6EFA4F}">
      <dgm:prSet/>
      <dgm:spPr/>
      <dgm:t>
        <a:bodyPr/>
        <a:lstStyle/>
        <a:p>
          <a:endParaRPr lang="en-US"/>
        </a:p>
      </dgm:t>
    </dgm:pt>
    <dgm:pt modelId="{854EA7EE-576C-482F-983C-1D33EF2BE1C7}" type="sibTrans" cxnId="{D7E1676E-722B-4974-AA84-65DFAF6EFA4F}">
      <dgm:prSet/>
      <dgm:spPr/>
      <dgm:t>
        <a:bodyPr/>
        <a:lstStyle/>
        <a:p>
          <a:endParaRPr lang="en-US"/>
        </a:p>
      </dgm:t>
    </dgm:pt>
    <dgm:pt modelId="{5219881F-81BE-4AB3-8CBD-5D4E98A6E2BC}">
      <dgm:prSet custT="1"/>
      <dgm:spPr/>
      <dgm:t>
        <a:bodyPr/>
        <a:lstStyle/>
        <a:p>
          <a:r>
            <a:rPr lang="en-US" sz="1600" dirty="0"/>
            <a:t>AWS Lambda - AWS Lambda is an event-driven ,serverless computing platform provided by amazon as a part of Amazon Web Services .</a:t>
          </a:r>
        </a:p>
      </dgm:t>
    </dgm:pt>
    <dgm:pt modelId="{936B0AB5-13CF-40CE-B185-6E17C0F93AC6}" type="parTrans" cxnId="{56A82B2E-BCF3-45FD-9095-CE4D1B8F09D0}">
      <dgm:prSet/>
      <dgm:spPr/>
      <dgm:t>
        <a:bodyPr/>
        <a:lstStyle/>
        <a:p>
          <a:endParaRPr lang="en-US"/>
        </a:p>
      </dgm:t>
    </dgm:pt>
    <dgm:pt modelId="{4733F0EC-1DC8-4E61-B024-AAE646A1BC22}" type="sibTrans" cxnId="{56A82B2E-BCF3-45FD-9095-CE4D1B8F09D0}">
      <dgm:prSet/>
      <dgm:spPr/>
      <dgm:t>
        <a:bodyPr/>
        <a:lstStyle/>
        <a:p>
          <a:endParaRPr lang="en-US"/>
        </a:p>
      </dgm:t>
    </dgm:pt>
    <dgm:pt modelId="{EC8EB95E-9799-47F6-9A91-41D727E2CB3A}">
      <dgm:prSet custT="1"/>
      <dgm:spPr/>
      <dgm:t>
        <a:bodyPr/>
        <a:lstStyle/>
        <a:p>
          <a:r>
            <a:rPr lang="en-US" sz="1600" dirty="0"/>
            <a:t>AWS Redshift -  Amazon Redshift is a data warehouse product which forms part of the large cloud-computing platform Amazon Web Services .</a:t>
          </a:r>
        </a:p>
      </dgm:t>
    </dgm:pt>
    <dgm:pt modelId="{B5513A32-638C-433E-B837-27EB21A65BB6}" type="parTrans" cxnId="{19E9EC93-FBF7-47CB-A4F2-ADF3E80CC7E5}">
      <dgm:prSet/>
      <dgm:spPr/>
      <dgm:t>
        <a:bodyPr/>
        <a:lstStyle/>
        <a:p>
          <a:endParaRPr lang="en-US"/>
        </a:p>
      </dgm:t>
    </dgm:pt>
    <dgm:pt modelId="{BEB49BE2-D659-4D51-BDD6-08E62976EA52}" type="sibTrans" cxnId="{19E9EC93-FBF7-47CB-A4F2-ADF3E80CC7E5}">
      <dgm:prSet/>
      <dgm:spPr/>
      <dgm:t>
        <a:bodyPr/>
        <a:lstStyle/>
        <a:p>
          <a:endParaRPr lang="en-US"/>
        </a:p>
      </dgm:t>
    </dgm:pt>
    <dgm:pt modelId="{845AD320-BE81-40CE-BC1E-1E71C477279B}">
      <dgm:prSet custT="1"/>
      <dgm:spPr/>
      <dgm:t>
        <a:bodyPr/>
        <a:lstStyle/>
        <a:p>
          <a:r>
            <a:rPr lang="en-US" sz="1400" b="1" dirty="0"/>
            <a:t>AWS GLUE – AWS Glue is a fully managed ETL (Extract, Transform, Load) service by Amazon Web Services (AWS) that helps you prepare and move data between different data sources.</a:t>
          </a:r>
        </a:p>
      </dgm:t>
    </dgm:pt>
    <dgm:pt modelId="{622184AA-06C6-4E35-858B-867328B1CA67}" type="parTrans" cxnId="{4C443BC1-8012-44F6-9380-88F08CDEB0BA}">
      <dgm:prSet/>
      <dgm:spPr/>
      <dgm:t>
        <a:bodyPr/>
        <a:lstStyle/>
        <a:p>
          <a:endParaRPr lang="en-US"/>
        </a:p>
      </dgm:t>
    </dgm:pt>
    <dgm:pt modelId="{06656BA2-2E2A-4175-B068-8C7825CF988F}" type="sibTrans" cxnId="{4C443BC1-8012-44F6-9380-88F08CDEB0BA}">
      <dgm:prSet/>
      <dgm:spPr/>
      <dgm:t>
        <a:bodyPr/>
        <a:lstStyle/>
        <a:p>
          <a:endParaRPr lang="en-US"/>
        </a:p>
      </dgm:t>
    </dgm:pt>
    <dgm:pt modelId="{43D52149-FA7D-4023-8513-41B58D9D696A}">
      <dgm:prSet custT="1"/>
      <dgm:spPr/>
      <dgm:t>
        <a:bodyPr/>
        <a:lstStyle/>
        <a:p>
          <a:r>
            <a:rPr lang="en-US" sz="1800" b="1" dirty="0"/>
            <a:t>Python 3.10</a:t>
          </a:r>
        </a:p>
      </dgm:t>
    </dgm:pt>
    <dgm:pt modelId="{D79BF145-C3F9-4CC8-86F1-3C65AF9534F9}" type="parTrans" cxnId="{5C207F47-2B04-4E47-B870-8DAABE8B6D41}">
      <dgm:prSet/>
      <dgm:spPr/>
      <dgm:t>
        <a:bodyPr/>
        <a:lstStyle/>
        <a:p>
          <a:endParaRPr lang="en-US"/>
        </a:p>
      </dgm:t>
    </dgm:pt>
    <dgm:pt modelId="{346A0106-9298-414B-A137-B351468F633A}" type="sibTrans" cxnId="{5C207F47-2B04-4E47-B870-8DAABE8B6D41}">
      <dgm:prSet/>
      <dgm:spPr/>
      <dgm:t>
        <a:bodyPr/>
        <a:lstStyle/>
        <a:p>
          <a:endParaRPr lang="en-US"/>
        </a:p>
      </dgm:t>
    </dgm:pt>
    <dgm:pt modelId="{3E4B3D6B-086D-4A38-BE49-9E9444C5DB17}">
      <dgm:prSet custT="1"/>
      <dgm:spPr/>
      <dgm:t>
        <a:bodyPr/>
        <a:lstStyle/>
        <a:p>
          <a:r>
            <a:rPr lang="en-US" sz="1600" dirty="0"/>
            <a:t>Pandas - Pandas is a software library written for the python programming language for data manipulation and analysis .</a:t>
          </a:r>
        </a:p>
      </dgm:t>
    </dgm:pt>
    <dgm:pt modelId="{BC2F9275-21E9-41C9-82D7-38C3AD86BFEE}" type="parTrans" cxnId="{505BE8BA-9002-4AE8-868F-83014A2C51EF}">
      <dgm:prSet/>
      <dgm:spPr/>
      <dgm:t>
        <a:bodyPr/>
        <a:lstStyle/>
        <a:p>
          <a:endParaRPr lang="en-US"/>
        </a:p>
      </dgm:t>
    </dgm:pt>
    <dgm:pt modelId="{E44AB6E1-9A68-401C-8926-25F413DA36FB}" type="sibTrans" cxnId="{505BE8BA-9002-4AE8-868F-83014A2C51EF}">
      <dgm:prSet/>
      <dgm:spPr/>
      <dgm:t>
        <a:bodyPr/>
        <a:lstStyle/>
        <a:p>
          <a:endParaRPr lang="en-US"/>
        </a:p>
      </dgm:t>
    </dgm:pt>
    <dgm:pt modelId="{52E5B542-FF5D-4CB7-AFD1-C661948E8C67}">
      <dgm:prSet custT="1"/>
      <dgm:spPr/>
      <dgm:t>
        <a:bodyPr/>
        <a:lstStyle/>
        <a:p>
          <a:r>
            <a:rPr lang="en-US" sz="1600" b="1" dirty="0"/>
            <a:t>Power BI - Power Bi is an interactive data visualization software product developed by Microsoft with a primary focus on business intelligence.</a:t>
          </a:r>
        </a:p>
      </dgm:t>
    </dgm:pt>
    <dgm:pt modelId="{4A561770-5923-4AAD-ACB3-AD301E796B0C}" type="parTrans" cxnId="{2AFF5283-5793-4EF4-A57C-BCA28D87B073}">
      <dgm:prSet/>
      <dgm:spPr/>
      <dgm:t>
        <a:bodyPr/>
        <a:lstStyle/>
        <a:p>
          <a:endParaRPr lang="en-US"/>
        </a:p>
      </dgm:t>
    </dgm:pt>
    <dgm:pt modelId="{E75B901A-299D-41DF-89BF-400A0E7F565D}" type="sibTrans" cxnId="{2AFF5283-5793-4EF4-A57C-BCA28D87B073}">
      <dgm:prSet/>
      <dgm:spPr/>
      <dgm:t>
        <a:bodyPr/>
        <a:lstStyle/>
        <a:p>
          <a:endParaRPr lang="en-US"/>
        </a:p>
      </dgm:t>
    </dgm:pt>
    <dgm:pt modelId="{B7A23FC5-EB9A-483D-89ED-11725F7F1952}" type="pres">
      <dgm:prSet presAssocID="{0AC5C649-F5C3-48AE-8F8E-D2B0183BE2BB}" presName="root" presStyleCnt="0">
        <dgm:presLayoutVars>
          <dgm:dir/>
          <dgm:resizeHandles val="exact"/>
        </dgm:presLayoutVars>
      </dgm:prSet>
      <dgm:spPr/>
    </dgm:pt>
    <dgm:pt modelId="{9CC0EDA4-3529-4BC2-9901-34BFBEBC6F93}" type="pres">
      <dgm:prSet presAssocID="{0AC5C649-F5C3-48AE-8F8E-D2B0183BE2BB}" presName="container" presStyleCnt="0">
        <dgm:presLayoutVars>
          <dgm:dir/>
          <dgm:resizeHandles val="exact"/>
        </dgm:presLayoutVars>
      </dgm:prSet>
      <dgm:spPr/>
    </dgm:pt>
    <dgm:pt modelId="{7C6B7FBF-2F5A-49FB-BB0F-EAFBE15063ED}" type="pres">
      <dgm:prSet presAssocID="{6C45E242-DEB1-4899-B50A-DEFF31586C02}" presName="compNode" presStyleCnt="0"/>
      <dgm:spPr/>
    </dgm:pt>
    <dgm:pt modelId="{77FB111A-AD72-4006-ABA8-7E8DD02DE4A0}" type="pres">
      <dgm:prSet presAssocID="{6C45E242-DEB1-4899-B50A-DEFF31586C02}" presName="iconBgRect" presStyleLbl="bgShp" presStyleIdx="0" presStyleCnt="7"/>
      <dgm:spPr/>
    </dgm:pt>
    <dgm:pt modelId="{E6AB9691-CB5F-4716-BC4B-9AC7B922A207}" type="pres">
      <dgm:prSet presAssocID="{6C45E242-DEB1-4899-B50A-DEFF31586C0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6CE1370B-B50A-4043-BA51-3881BFD58D20}" type="pres">
      <dgm:prSet presAssocID="{6C45E242-DEB1-4899-B50A-DEFF31586C02}" presName="spaceRect" presStyleCnt="0"/>
      <dgm:spPr/>
    </dgm:pt>
    <dgm:pt modelId="{E9BBE80E-5695-4607-A6A3-3F3AF4CF8C61}" type="pres">
      <dgm:prSet presAssocID="{6C45E242-DEB1-4899-B50A-DEFF31586C02}" presName="textRect" presStyleLbl="revTx" presStyleIdx="0" presStyleCnt="7">
        <dgm:presLayoutVars>
          <dgm:chMax val="1"/>
          <dgm:chPref val="1"/>
        </dgm:presLayoutVars>
      </dgm:prSet>
      <dgm:spPr/>
    </dgm:pt>
    <dgm:pt modelId="{4AB3E607-18BC-4B49-A780-48FB5D78385A}" type="pres">
      <dgm:prSet presAssocID="{854EA7EE-576C-482F-983C-1D33EF2BE1C7}" presName="sibTrans" presStyleLbl="sibTrans2D1" presStyleIdx="0" presStyleCnt="0"/>
      <dgm:spPr/>
    </dgm:pt>
    <dgm:pt modelId="{248C56E3-0F75-4F47-8BBA-9FB2249C207C}" type="pres">
      <dgm:prSet presAssocID="{5219881F-81BE-4AB3-8CBD-5D4E98A6E2BC}" presName="compNode" presStyleCnt="0"/>
      <dgm:spPr/>
    </dgm:pt>
    <dgm:pt modelId="{DED78EC2-3160-4A1E-AB1F-1A3DEA8972E4}" type="pres">
      <dgm:prSet presAssocID="{5219881F-81BE-4AB3-8CBD-5D4E98A6E2BC}" presName="iconBgRect" presStyleLbl="bgShp" presStyleIdx="1" presStyleCnt="7"/>
      <dgm:spPr/>
    </dgm:pt>
    <dgm:pt modelId="{7589E12E-09A1-43B1-8E0E-A8B9F2AE3B91}" type="pres">
      <dgm:prSet presAssocID="{5219881F-81BE-4AB3-8CBD-5D4E98A6E2B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B201647-B2A9-41C3-9267-78C8B1DD7294}" type="pres">
      <dgm:prSet presAssocID="{5219881F-81BE-4AB3-8CBD-5D4E98A6E2BC}" presName="spaceRect" presStyleCnt="0"/>
      <dgm:spPr/>
    </dgm:pt>
    <dgm:pt modelId="{263F2F60-8194-4501-989C-183AE07ECBC8}" type="pres">
      <dgm:prSet presAssocID="{5219881F-81BE-4AB3-8CBD-5D4E98A6E2BC}" presName="textRect" presStyleLbl="revTx" presStyleIdx="1" presStyleCnt="7">
        <dgm:presLayoutVars>
          <dgm:chMax val="1"/>
          <dgm:chPref val="1"/>
        </dgm:presLayoutVars>
      </dgm:prSet>
      <dgm:spPr/>
    </dgm:pt>
    <dgm:pt modelId="{FD7F996F-FC63-4CBE-82E8-D812AD3A3A30}" type="pres">
      <dgm:prSet presAssocID="{4733F0EC-1DC8-4E61-B024-AAE646A1BC22}" presName="sibTrans" presStyleLbl="sibTrans2D1" presStyleIdx="0" presStyleCnt="0"/>
      <dgm:spPr/>
    </dgm:pt>
    <dgm:pt modelId="{0E8995FA-FC99-4FA7-B831-4EEB81EDD4FD}" type="pres">
      <dgm:prSet presAssocID="{EC8EB95E-9799-47F6-9A91-41D727E2CB3A}" presName="compNode" presStyleCnt="0"/>
      <dgm:spPr/>
    </dgm:pt>
    <dgm:pt modelId="{C3685897-0F33-48FB-83A4-82A4A3374760}" type="pres">
      <dgm:prSet presAssocID="{EC8EB95E-9799-47F6-9A91-41D727E2CB3A}" presName="iconBgRect" presStyleLbl="bgShp" presStyleIdx="2" presStyleCnt="7"/>
      <dgm:spPr/>
    </dgm:pt>
    <dgm:pt modelId="{A1570B55-4BDC-444B-BD3B-0F3415F445FA}" type="pres">
      <dgm:prSet presAssocID="{EC8EB95E-9799-47F6-9A91-41D727E2CB3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5F3B37E6-12DB-46C5-B7B9-3264CAB7DBA1}" type="pres">
      <dgm:prSet presAssocID="{EC8EB95E-9799-47F6-9A91-41D727E2CB3A}" presName="spaceRect" presStyleCnt="0"/>
      <dgm:spPr/>
    </dgm:pt>
    <dgm:pt modelId="{AC02C4FA-5121-4D04-9C06-CF9C110B9D06}" type="pres">
      <dgm:prSet presAssocID="{EC8EB95E-9799-47F6-9A91-41D727E2CB3A}" presName="textRect" presStyleLbl="revTx" presStyleIdx="2" presStyleCnt="7">
        <dgm:presLayoutVars>
          <dgm:chMax val="1"/>
          <dgm:chPref val="1"/>
        </dgm:presLayoutVars>
      </dgm:prSet>
      <dgm:spPr/>
    </dgm:pt>
    <dgm:pt modelId="{5E60793F-0651-4F77-9A33-315DC4730CB0}" type="pres">
      <dgm:prSet presAssocID="{BEB49BE2-D659-4D51-BDD6-08E62976EA52}" presName="sibTrans" presStyleLbl="sibTrans2D1" presStyleIdx="0" presStyleCnt="0"/>
      <dgm:spPr/>
    </dgm:pt>
    <dgm:pt modelId="{3FF6514C-83BD-4152-8540-C83E5BC7670A}" type="pres">
      <dgm:prSet presAssocID="{845AD320-BE81-40CE-BC1E-1E71C477279B}" presName="compNode" presStyleCnt="0"/>
      <dgm:spPr/>
    </dgm:pt>
    <dgm:pt modelId="{1AE77460-0475-46A1-90DB-144954ED788B}" type="pres">
      <dgm:prSet presAssocID="{845AD320-BE81-40CE-BC1E-1E71C477279B}" presName="iconBgRect" presStyleLbl="bgShp" presStyleIdx="3" presStyleCnt="7"/>
      <dgm:spPr/>
    </dgm:pt>
    <dgm:pt modelId="{EAB15D0B-60DC-4BED-A37B-AC1C0CE463C9}" type="pres">
      <dgm:prSet presAssocID="{845AD320-BE81-40CE-BC1E-1E71C477279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598EEE00-B51F-4B20-9AE5-22BCCFBCAB75}" type="pres">
      <dgm:prSet presAssocID="{845AD320-BE81-40CE-BC1E-1E71C477279B}" presName="spaceRect" presStyleCnt="0"/>
      <dgm:spPr/>
    </dgm:pt>
    <dgm:pt modelId="{4B3057EA-9F48-4424-9C9B-DA087C8FBD5F}" type="pres">
      <dgm:prSet presAssocID="{845AD320-BE81-40CE-BC1E-1E71C477279B}" presName="textRect" presStyleLbl="revTx" presStyleIdx="3" presStyleCnt="7">
        <dgm:presLayoutVars>
          <dgm:chMax val="1"/>
          <dgm:chPref val="1"/>
        </dgm:presLayoutVars>
      </dgm:prSet>
      <dgm:spPr/>
    </dgm:pt>
    <dgm:pt modelId="{7B8F460D-5193-4F19-AEAE-4919E54DC312}" type="pres">
      <dgm:prSet presAssocID="{06656BA2-2E2A-4175-B068-8C7825CF988F}" presName="sibTrans" presStyleLbl="sibTrans2D1" presStyleIdx="0" presStyleCnt="0"/>
      <dgm:spPr/>
    </dgm:pt>
    <dgm:pt modelId="{B0070145-DBA8-4DDC-B8E0-16D2E3708C49}" type="pres">
      <dgm:prSet presAssocID="{43D52149-FA7D-4023-8513-41B58D9D696A}" presName="compNode" presStyleCnt="0"/>
      <dgm:spPr/>
    </dgm:pt>
    <dgm:pt modelId="{26BB66EE-32B1-4B6A-9A00-47A65C99DF3A}" type="pres">
      <dgm:prSet presAssocID="{43D52149-FA7D-4023-8513-41B58D9D696A}" presName="iconBgRect" presStyleLbl="bgShp" presStyleIdx="4" presStyleCnt="7"/>
      <dgm:spPr/>
    </dgm:pt>
    <dgm:pt modelId="{DD246FDA-31F4-4E3E-8518-6668A9F4BC87}" type="pres">
      <dgm:prSet presAssocID="{43D52149-FA7D-4023-8513-41B58D9D696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B31FC2-6EC5-425F-B661-053A05C6A4D3}" type="pres">
      <dgm:prSet presAssocID="{43D52149-FA7D-4023-8513-41B58D9D696A}" presName="spaceRect" presStyleCnt="0"/>
      <dgm:spPr/>
    </dgm:pt>
    <dgm:pt modelId="{9D0A8DAA-7BBE-439F-BAD3-9371F798579D}" type="pres">
      <dgm:prSet presAssocID="{43D52149-FA7D-4023-8513-41B58D9D696A}" presName="textRect" presStyleLbl="revTx" presStyleIdx="4" presStyleCnt="7">
        <dgm:presLayoutVars>
          <dgm:chMax val="1"/>
          <dgm:chPref val="1"/>
        </dgm:presLayoutVars>
      </dgm:prSet>
      <dgm:spPr/>
    </dgm:pt>
    <dgm:pt modelId="{5188D35E-BE87-4314-8E9B-EC86EFD68911}" type="pres">
      <dgm:prSet presAssocID="{346A0106-9298-414B-A137-B351468F633A}" presName="sibTrans" presStyleLbl="sibTrans2D1" presStyleIdx="0" presStyleCnt="0"/>
      <dgm:spPr/>
    </dgm:pt>
    <dgm:pt modelId="{142A4FCF-F315-47FD-8BB6-2138EF58DDFB}" type="pres">
      <dgm:prSet presAssocID="{3E4B3D6B-086D-4A38-BE49-9E9444C5DB17}" presName="compNode" presStyleCnt="0"/>
      <dgm:spPr/>
    </dgm:pt>
    <dgm:pt modelId="{3D2B0205-AE1B-4C66-AED4-5BF65059696B}" type="pres">
      <dgm:prSet presAssocID="{3E4B3D6B-086D-4A38-BE49-9E9444C5DB17}" presName="iconBgRect" presStyleLbl="bgShp" presStyleIdx="5" presStyleCnt="7"/>
      <dgm:spPr/>
    </dgm:pt>
    <dgm:pt modelId="{872E4291-D6CD-4AC7-9753-09316375A421}" type="pres">
      <dgm:prSet presAssocID="{3E4B3D6B-086D-4A38-BE49-9E9444C5DB1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826839F3-015E-476A-8304-A2A385EAE01B}" type="pres">
      <dgm:prSet presAssocID="{3E4B3D6B-086D-4A38-BE49-9E9444C5DB17}" presName="spaceRect" presStyleCnt="0"/>
      <dgm:spPr/>
    </dgm:pt>
    <dgm:pt modelId="{EADE4AB8-923D-4053-ADA1-CD7F9B02BADC}" type="pres">
      <dgm:prSet presAssocID="{3E4B3D6B-086D-4A38-BE49-9E9444C5DB17}" presName="textRect" presStyleLbl="revTx" presStyleIdx="5" presStyleCnt="7">
        <dgm:presLayoutVars>
          <dgm:chMax val="1"/>
          <dgm:chPref val="1"/>
        </dgm:presLayoutVars>
      </dgm:prSet>
      <dgm:spPr/>
    </dgm:pt>
    <dgm:pt modelId="{D357295C-C7B3-4674-8ECC-AF86684AB0FD}" type="pres">
      <dgm:prSet presAssocID="{E44AB6E1-9A68-401C-8926-25F413DA36FB}" presName="sibTrans" presStyleLbl="sibTrans2D1" presStyleIdx="0" presStyleCnt="0"/>
      <dgm:spPr/>
    </dgm:pt>
    <dgm:pt modelId="{9CCFC93E-7217-4ED6-B4F9-01A195D8E9E8}" type="pres">
      <dgm:prSet presAssocID="{52E5B542-FF5D-4CB7-AFD1-C661948E8C67}" presName="compNode" presStyleCnt="0"/>
      <dgm:spPr/>
    </dgm:pt>
    <dgm:pt modelId="{A65B60FF-1E21-4CB8-A491-7531B5F99C50}" type="pres">
      <dgm:prSet presAssocID="{52E5B542-FF5D-4CB7-AFD1-C661948E8C67}" presName="iconBgRect" presStyleLbl="bgShp" presStyleIdx="6" presStyleCnt="7"/>
      <dgm:spPr/>
    </dgm:pt>
    <dgm:pt modelId="{C1BFACB4-AEF0-469D-9528-C6E0F498D6E8}" type="pres">
      <dgm:prSet presAssocID="{52E5B542-FF5D-4CB7-AFD1-C661948E8C6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A833D6-9C8D-459E-B44D-FE1FF6F1B149}" type="pres">
      <dgm:prSet presAssocID="{52E5B542-FF5D-4CB7-AFD1-C661948E8C67}" presName="spaceRect" presStyleCnt="0"/>
      <dgm:spPr/>
    </dgm:pt>
    <dgm:pt modelId="{FB6A645A-1380-4C0F-A64F-68F5E48739DC}" type="pres">
      <dgm:prSet presAssocID="{52E5B542-FF5D-4CB7-AFD1-C661948E8C6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B937A08-89BD-4A74-8D45-9FAD8DDA6C5F}" type="presOf" srcId="{4733F0EC-1DC8-4E61-B024-AAE646A1BC22}" destId="{FD7F996F-FC63-4CBE-82E8-D812AD3A3A30}" srcOrd="0" destOrd="0" presId="urn:microsoft.com/office/officeart/2018/2/layout/IconCircleList"/>
    <dgm:cxn modelId="{F4ABCF10-4D52-4DC6-9E47-055B00872C2E}" type="presOf" srcId="{E44AB6E1-9A68-401C-8926-25F413DA36FB}" destId="{D357295C-C7B3-4674-8ECC-AF86684AB0FD}" srcOrd="0" destOrd="0" presId="urn:microsoft.com/office/officeart/2018/2/layout/IconCircleList"/>
    <dgm:cxn modelId="{73EDB917-EB02-48B6-82C9-FA005D677D7D}" type="presOf" srcId="{EC8EB95E-9799-47F6-9A91-41D727E2CB3A}" destId="{AC02C4FA-5121-4D04-9C06-CF9C110B9D06}" srcOrd="0" destOrd="0" presId="urn:microsoft.com/office/officeart/2018/2/layout/IconCircleList"/>
    <dgm:cxn modelId="{FE71BB24-B2FD-46A4-8CAE-0768EB20BD60}" type="presOf" srcId="{BEB49BE2-D659-4D51-BDD6-08E62976EA52}" destId="{5E60793F-0651-4F77-9A33-315DC4730CB0}" srcOrd="0" destOrd="0" presId="urn:microsoft.com/office/officeart/2018/2/layout/IconCircleList"/>
    <dgm:cxn modelId="{56A82B2E-BCF3-45FD-9095-CE4D1B8F09D0}" srcId="{0AC5C649-F5C3-48AE-8F8E-D2B0183BE2BB}" destId="{5219881F-81BE-4AB3-8CBD-5D4E98A6E2BC}" srcOrd="1" destOrd="0" parTransId="{936B0AB5-13CF-40CE-B185-6E17C0F93AC6}" sibTransId="{4733F0EC-1DC8-4E61-B024-AAE646A1BC22}"/>
    <dgm:cxn modelId="{D7A99D5C-BDFD-429C-9C7A-DB07FAB5AE1E}" type="presOf" srcId="{6C45E242-DEB1-4899-B50A-DEFF31586C02}" destId="{E9BBE80E-5695-4607-A6A3-3F3AF4CF8C61}" srcOrd="0" destOrd="0" presId="urn:microsoft.com/office/officeart/2018/2/layout/IconCircleList"/>
    <dgm:cxn modelId="{4CCD6444-DE3B-4A3C-BD5A-6D76FE34BDFF}" type="presOf" srcId="{845AD320-BE81-40CE-BC1E-1E71C477279B}" destId="{4B3057EA-9F48-4424-9C9B-DA087C8FBD5F}" srcOrd="0" destOrd="0" presId="urn:microsoft.com/office/officeart/2018/2/layout/IconCircleList"/>
    <dgm:cxn modelId="{5C207F47-2B04-4E47-B870-8DAABE8B6D41}" srcId="{0AC5C649-F5C3-48AE-8F8E-D2B0183BE2BB}" destId="{43D52149-FA7D-4023-8513-41B58D9D696A}" srcOrd="4" destOrd="0" parTransId="{D79BF145-C3F9-4CC8-86F1-3C65AF9534F9}" sibTransId="{346A0106-9298-414B-A137-B351468F633A}"/>
    <dgm:cxn modelId="{D7E1676E-722B-4974-AA84-65DFAF6EFA4F}" srcId="{0AC5C649-F5C3-48AE-8F8E-D2B0183BE2BB}" destId="{6C45E242-DEB1-4899-B50A-DEFF31586C02}" srcOrd="0" destOrd="0" parTransId="{4C655992-AF94-4800-9A8B-CA8FC93A6E8B}" sibTransId="{854EA7EE-576C-482F-983C-1D33EF2BE1C7}"/>
    <dgm:cxn modelId="{4A183655-BC9E-4A3D-BDA9-AF9E118A7585}" type="presOf" srcId="{854EA7EE-576C-482F-983C-1D33EF2BE1C7}" destId="{4AB3E607-18BC-4B49-A780-48FB5D78385A}" srcOrd="0" destOrd="0" presId="urn:microsoft.com/office/officeart/2018/2/layout/IconCircleList"/>
    <dgm:cxn modelId="{99299276-C071-4A0D-A186-6F69147B119D}" type="presOf" srcId="{346A0106-9298-414B-A137-B351468F633A}" destId="{5188D35E-BE87-4314-8E9B-EC86EFD68911}" srcOrd="0" destOrd="0" presId="urn:microsoft.com/office/officeart/2018/2/layout/IconCircleList"/>
    <dgm:cxn modelId="{2AFF5283-5793-4EF4-A57C-BCA28D87B073}" srcId="{0AC5C649-F5C3-48AE-8F8E-D2B0183BE2BB}" destId="{52E5B542-FF5D-4CB7-AFD1-C661948E8C67}" srcOrd="6" destOrd="0" parTransId="{4A561770-5923-4AAD-ACB3-AD301E796B0C}" sibTransId="{E75B901A-299D-41DF-89BF-400A0E7F565D}"/>
    <dgm:cxn modelId="{19E9EC93-FBF7-47CB-A4F2-ADF3E80CC7E5}" srcId="{0AC5C649-F5C3-48AE-8F8E-D2B0183BE2BB}" destId="{EC8EB95E-9799-47F6-9A91-41D727E2CB3A}" srcOrd="2" destOrd="0" parTransId="{B5513A32-638C-433E-B837-27EB21A65BB6}" sibTransId="{BEB49BE2-D659-4D51-BDD6-08E62976EA52}"/>
    <dgm:cxn modelId="{7E67C196-893B-4996-91A2-A2A491A3DCA7}" type="presOf" srcId="{06656BA2-2E2A-4175-B068-8C7825CF988F}" destId="{7B8F460D-5193-4F19-AEAE-4919E54DC312}" srcOrd="0" destOrd="0" presId="urn:microsoft.com/office/officeart/2018/2/layout/IconCircleList"/>
    <dgm:cxn modelId="{505BE8BA-9002-4AE8-868F-83014A2C51EF}" srcId="{0AC5C649-F5C3-48AE-8F8E-D2B0183BE2BB}" destId="{3E4B3D6B-086D-4A38-BE49-9E9444C5DB17}" srcOrd="5" destOrd="0" parTransId="{BC2F9275-21E9-41C9-82D7-38C3AD86BFEE}" sibTransId="{E44AB6E1-9A68-401C-8926-25F413DA36FB}"/>
    <dgm:cxn modelId="{944E13C0-2612-494E-84D3-C03ED49939CC}" type="presOf" srcId="{5219881F-81BE-4AB3-8CBD-5D4E98A6E2BC}" destId="{263F2F60-8194-4501-989C-183AE07ECBC8}" srcOrd="0" destOrd="0" presId="urn:microsoft.com/office/officeart/2018/2/layout/IconCircleList"/>
    <dgm:cxn modelId="{4C443BC1-8012-44F6-9380-88F08CDEB0BA}" srcId="{0AC5C649-F5C3-48AE-8F8E-D2B0183BE2BB}" destId="{845AD320-BE81-40CE-BC1E-1E71C477279B}" srcOrd="3" destOrd="0" parTransId="{622184AA-06C6-4E35-858B-867328B1CA67}" sibTransId="{06656BA2-2E2A-4175-B068-8C7825CF988F}"/>
    <dgm:cxn modelId="{18E89ECA-BDE3-4011-96BA-022B0081E2CE}" type="presOf" srcId="{43D52149-FA7D-4023-8513-41B58D9D696A}" destId="{9D0A8DAA-7BBE-439F-BAD3-9371F798579D}" srcOrd="0" destOrd="0" presId="urn:microsoft.com/office/officeart/2018/2/layout/IconCircleList"/>
    <dgm:cxn modelId="{CFC5E6D7-2E36-4CA0-BE5D-C09414C4FF1F}" type="presOf" srcId="{3E4B3D6B-086D-4A38-BE49-9E9444C5DB17}" destId="{EADE4AB8-923D-4053-ADA1-CD7F9B02BADC}" srcOrd="0" destOrd="0" presId="urn:microsoft.com/office/officeart/2018/2/layout/IconCircleList"/>
    <dgm:cxn modelId="{535830DD-F9BE-41CE-965A-EABC22CCCD8A}" type="presOf" srcId="{52E5B542-FF5D-4CB7-AFD1-C661948E8C67}" destId="{FB6A645A-1380-4C0F-A64F-68F5E48739DC}" srcOrd="0" destOrd="0" presId="urn:microsoft.com/office/officeart/2018/2/layout/IconCircleList"/>
    <dgm:cxn modelId="{35D5EAE5-ACBE-426F-B657-54A97A3357BE}" type="presOf" srcId="{0AC5C649-F5C3-48AE-8F8E-D2B0183BE2BB}" destId="{B7A23FC5-EB9A-483D-89ED-11725F7F1952}" srcOrd="0" destOrd="0" presId="urn:microsoft.com/office/officeart/2018/2/layout/IconCircleList"/>
    <dgm:cxn modelId="{49C26299-5112-4C95-9A91-7A9FED65D609}" type="presParOf" srcId="{B7A23FC5-EB9A-483D-89ED-11725F7F1952}" destId="{9CC0EDA4-3529-4BC2-9901-34BFBEBC6F93}" srcOrd="0" destOrd="0" presId="urn:microsoft.com/office/officeart/2018/2/layout/IconCircleList"/>
    <dgm:cxn modelId="{C8B00126-7676-48DA-ABE0-D3EFF6E6FD72}" type="presParOf" srcId="{9CC0EDA4-3529-4BC2-9901-34BFBEBC6F93}" destId="{7C6B7FBF-2F5A-49FB-BB0F-EAFBE15063ED}" srcOrd="0" destOrd="0" presId="urn:microsoft.com/office/officeart/2018/2/layout/IconCircleList"/>
    <dgm:cxn modelId="{C726C075-D424-48DC-902A-6ECA821B066B}" type="presParOf" srcId="{7C6B7FBF-2F5A-49FB-BB0F-EAFBE15063ED}" destId="{77FB111A-AD72-4006-ABA8-7E8DD02DE4A0}" srcOrd="0" destOrd="0" presId="urn:microsoft.com/office/officeart/2018/2/layout/IconCircleList"/>
    <dgm:cxn modelId="{42741A37-C0CA-4943-AD51-92808C9F90A7}" type="presParOf" srcId="{7C6B7FBF-2F5A-49FB-BB0F-EAFBE15063ED}" destId="{E6AB9691-CB5F-4716-BC4B-9AC7B922A207}" srcOrd="1" destOrd="0" presId="urn:microsoft.com/office/officeart/2018/2/layout/IconCircleList"/>
    <dgm:cxn modelId="{63356A8B-E64F-4EC7-8BE0-48BD605C614A}" type="presParOf" srcId="{7C6B7FBF-2F5A-49FB-BB0F-EAFBE15063ED}" destId="{6CE1370B-B50A-4043-BA51-3881BFD58D20}" srcOrd="2" destOrd="0" presId="urn:microsoft.com/office/officeart/2018/2/layout/IconCircleList"/>
    <dgm:cxn modelId="{CCDFE6F9-CDCC-4B24-8385-7D2AB5DC3F76}" type="presParOf" srcId="{7C6B7FBF-2F5A-49FB-BB0F-EAFBE15063ED}" destId="{E9BBE80E-5695-4607-A6A3-3F3AF4CF8C61}" srcOrd="3" destOrd="0" presId="urn:microsoft.com/office/officeart/2018/2/layout/IconCircleList"/>
    <dgm:cxn modelId="{9A3B0FC9-5232-4F1A-981F-268781C55386}" type="presParOf" srcId="{9CC0EDA4-3529-4BC2-9901-34BFBEBC6F93}" destId="{4AB3E607-18BC-4B49-A780-48FB5D78385A}" srcOrd="1" destOrd="0" presId="urn:microsoft.com/office/officeart/2018/2/layout/IconCircleList"/>
    <dgm:cxn modelId="{8F56F55E-A1A9-4D34-9618-EFEFA631279C}" type="presParOf" srcId="{9CC0EDA4-3529-4BC2-9901-34BFBEBC6F93}" destId="{248C56E3-0F75-4F47-8BBA-9FB2249C207C}" srcOrd="2" destOrd="0" presId="urn:microsoft.com/office/officeart/2018/2/layout/IconCircleList"/>
    <dgm:cxn modelId="{EB1B79D4-D4EE-4CED-A209-31D83B5466C5}" type="presParOf" srcId="{248C56E3-0F75-4F47-8BBA-9FB2249C207C}" destId="{DED78EC2-3160-4A1E-AB1F-1A3DEA8972E4}" srcOrd="0" destOrd="0" presId="urn:microsoft.com/office/officeart/2018/2/layout/IconCircleList"/>
    <dgm:cxn modelId="{A4B89719-A0BB-427A-8449-A7A2B5796CCE}" type="presParOf" srcId="{248C56E3-0F75-4F47-8BBA-9FB2249C207C}" destId="{7589E12E-09A1-43B1-8E0E-A8B9F2AE3B91}" srcOrd="1" destOrd="0" presId="urn:microsoft.com/office/officeart/2018/2/layout/IconCircleList"/>
    <dgm:cxn modelId="{09D61062-3664-42C2-AD00-A9B48F08D898}" type="presParOf" srcId="{248C56E3-0F75-4F47-8BBA-9FB2249C207C}" destId="{CB201647-B2A9-41C3-9267-78C8B1DD7294}" srcOrd="2" destOrd="0" presId="urn:microsoft.com/office/officeart/2018/2/layout/IconCircleList"/>
    <dgm:cxn modelId="{DC5D4E33-C5C8-4287-9DEE-8BEBFDDF4592}" type="presParOf" srcId="{248C56E3-0F75-4F47-8BBA-9FB2249C207C}" destId="{263F2F60-8194-4501-989C-183AE07ECBC8}" srcOrd="3" destOrd="0" presId="urn:microsoft.com/office/officeart/2018/2/layout/IconCircleList"/>
    <dgm:cxn modelId="{505163DC-2F72-416B-A793-D7F28CC245C7}" type="presParOf" srcId="{9CC0EDA4-3529-4BC2-9901-34BFBEBC6F93}" destId="{FD7F996F-FC63-4CBE-82E8-D812AD3A3A30}" srcOrd="3" destOrd="0" presId="urn:microsoft.com/office/officeart/2018/2/layout/IconCircleList"/>
    <dgm:cxn modelId="{2CE0CA3C-8F3D-40EB-9931-FD65848F317C}" type="presParOf" srcId="{9CC0EDA4-3529-4BC2-9901-34BFBEBC6F93}" destId="{0E8995FA-FC99-4FA7-B831-4EEB81EDD4FD}" srcOrd="4" destOrd="0" presId="urn:microsoft.com/office/officeart/2018/2/layout/IconCircleList"/>
    <dgm:cxn modelId="{C98D57D2-A6BC-4101-901E-D4AB4C085860}" type="presParOf" srcId="{0E8995FA-FC99-4FA7-B831-4EEB81EDD4FD}" destId="{C3685897-0F33-48FB-83A4-82A4A3374760}" srcOrd="0" destOrd="0" presId="urn:microsoft.com/office/officeart/2018/2/layout/IconCircleList"/>
    <dgm:cxn modelId="{965E6CE1-FBFD-4CFF-BD3E-FD8B1B4CF9CF}" type="presParOf" srcId="{0E8995FA-FC99-4FA7-B831-4EEB81EDD4FD}" destId="{A1570B55-4BDC-444B-BD3B-0F3415F445FA}" srcOrd="1" destOrd="0" presId="urn:microsoft.com/office/officeart/2018/2/layout/IconCircleList"/>
    <dgm:cxn modelId="{672558A2-18AE-4A92-B93F-CA4D9BEE39B0}" type="presParOf" srcId="{0E8995FA-FC99-4FA7-B831-4EEB81EDD4FD}" destId="{5F3B37E6-12DB-46C5-B7B9-3264CAB7DBA1}" srcOrd="2" destOrd="0" presId="urn:microsoft.com/office/officeart/2018/2/layout/IconCircleList"/>
    <dgm:cxn modelId="{A2692EDC-EFFE-4C1B-B077-08D676910D29}" type="presParOf" srcId="{0E8995FA-FC99-4FA7-B831-4EEB81EDD4FD}" destId="{AC02C4FA-5121-4D04-9C06-CF9C110B9D06}" srcOrd="3" destOrd="0" presId="urn:microsoft.com/office/officeart/2018/2/layout/IconCircleList"/>
    <dgm:cxn modelId="{B0059708-3C27-4A0C-B49F-443DBBD60163}" type="presParOf" srcId="{9CC0EDA4-3529-4BC2-9901-34BFBEBC6F93}" destId="{5E60793F-0651-4F77-9A33-315DC4730CB0}" srcOrd="5" destOrd="0" presId="urn:microsoft.com/office/officeart/2018/2/layout/IconCircleList"/>
    <dgm:cxn modelId="{D6355256-16BA-45DD-BE15-95E1A941F1AA}" type="presParOf" srcId="{9CC0EDA4-3529-4BC2-9901-34BFBEBC6F93}" destId="{3FF6514C-83BD-4152-8540-C83E5BC7670A}" srcOrd="6" destOrd="0" presId="urn:microsoft.com/office/officeart/2018/2/layout/IconCircleList"/>
    <dgm:cxn modelId="{E4CA8187-44B2-46D3-BEE2-555D96C8C09B}" type="presParOf" srcId="{3FF6514C-83BD-4152-8540-C83E5BC7670A}" destId="{1AE77460-0475-46A1-90DB-144954ED788B}" srcOrd="0" destOrd="0" presId="urn:microsoft.com/office/officeart/2018/2/layout/IconCircleList"/>
    <dgm:cxn modelId="{455A85F7-C94E-4473-A457-70E40EC6F852}" type="presParOf" srcId="{3FF6514C-83BD-4152-8540-C83E5BC7670A}" destId="{EAB15D0B-60DC-4BED-A37B-AC1C0CE463C9}" srcOrd="1" destOrd="0" presId="urn:microsoft.com/office/officeart/2018/2/layout/IconCircleList"/>
    <dgm:cxn modelId="{0D2FC80B-F7D1-4FAE-A96D-11B9C0D35E9E}" type="presParOf" srcId="{3FF6514C-83BD-4152-8540-C83E5BC7670A}" destId="{598EEE00-B51F-4B20-9AE5-22BCCFBCAB75}" srcOrd="2" destOrd="0" presId="urn:microsoft.com/office/officeart/2018/2/layout/IconCircleList"/>
    <dgm:cxn modelId="{9B12538F-40E1-4720-A6C7-2C56BD5743FE}" type="presParOf" srcId="{3FF6514C-83BD-4152-8540-C83E5BC7670A}" destId="{4B3057EA-9F48-4424-9C9B-DA087C8FBD5F}" srcOrd="3" destOrd="0" presId="urn:microsoft.com/office/officeart/2018/2/layout/IconCircleList"/>
    <dgm:cxn modelId="{5DFCC9F0-7D27-4917-A430-DDC89734C12F}" type="presParOf" srcId="{9CC0EDA4-3529-4BC2-9901-34BFBEBC6F93}" destId="{7B8F460D-5193-4F19-AEAE-4919E54DC312}" srcOrd="7" destOrd="0" presId="urn:microsoft.com/office/officeart/2018/2/layout/IconCircleList"/>
    <dgm:cxn modelId="{C6C1FC7E-E081-42D9-AECB-0C0479FCA58F}" type="presParOf" srcId="{9CC0EDA4-3529-4BC2-9901-34BFBEBC6F93}" destId="{B0070145-DBA8-4DDC-B8E0-16D2E3708C49}" srcOrd="8" destOrd="0" presId="urn:microsoft.com/office/officeart/2018/2/layout/IconCircleList"/>
    <dgm:cxn modelId="{4EE3FC4E-03AB-4B37-96E6-11CD5A5F1DA9}" type="presParOf" srcId="{B0070145-DBA8-4DDC-B8E0-16D2E3708C49}" destId="{26BB66EE-32B1-4B6A-9A00-47A65C99DF3A}" srcOrd="0" destOrd="0" presId="urn:microsoft.com/office/officeart/2018/2/layout/IconCircleList"/>
    <dgm:cxn modelId="{B29ED75A-9964-4822-9859-EE1A26F6DAA7}" type="presParOf" srcId="{B0070145-DBA8-4DDC-B8E0-16D2E3708C49}" destId="{DD246FDA-31F4-4E3E-8518-6668A9F4BC87}" srcOrd="1" destOrd="0" presId="urn:microsoft.com/office/officeart/2018/2/layout/IconCircleList"/>
    <dgm:cxn modelId="{0A3F2BC3-574A-497A-BA76-35135E869978}" type="presParOf" srcId="{B0070145-DBA8-4DDC-B8E0-16D2E3708C49}" destId="{7FB31FC2-6EC5-425F-B661-053A05C6A4D3}" srcOrd="2" destOrd="0" presId="urn:microsoft.com/office/officeart/2018/2/layout/IconCircleList"/>
    <dgm:cxn modelId="{A8BEFF1A-1A08-4B97-8A01-074F0AA61942}" type="presParOf" srcId="{B0070145-DBA8-4DDC-B8E0-16D2E3708C49}" destId="{9D0A8DAA-7BBE-439F-BAD3-9371F798579D}" srcOrd="3" destOrd="0" presId="urn:microsoft.com/office/officeart/2018/2/layout/IconCircleList"/>
    <dgm:cxn modelId="{4A72D5F8-DBE8-4EBF-B838-C1ECB2B2AB99}" type="presParOf" srcId="{9CC0EDA4-3529-4BC2-9901-34BFBEBC6F93}" destId="{5188D35E-BE87-4314-8E9B-EC86EFD68911}" srcOrd="9" destOrd="0" presId="urn:microsoft.com/office/officeart/2018/2/layout/IconCircleList"/>
    <dgm:cxn modelId="{0FFDE399-62B3-4DBE-B07C-F16293AEB2B9}" type="presParOf" srcId="{9CC0EDA4-3529-4BC2-9901-34BFBEBC6F93}" destId="{142A4FCF-F315-47FD-8BB6-2138EF58DDFB}" srcOrd="10" destOrd="0" presId="urn:microsoft.com/office/officeart/2018/2/layout/IconCircleList"/>
    <dgm:cxn modelId="{5EFDDD6A-B0CA-410D-A0A2-D11D144418F3}" type="presParOf" srcId="{142A4FCF-F315-47FD-8BB6-2138EF58DDFB}" destId="{3D2B0205-AE1B-4C66-AED4-5BF65059696B}" srcOrd="0" destOrd="0" presId="urn:microsoft.com/office/officeart/2018/2/layout/IconCircleList"/>
    <dgm:cxn modelId="{C010B830-FC8B-45A3-B2C0-13B45F75DA92}" type="presParOf" srcId="{142A4FCF-F315-47FD-8BB6-2138EF58DDFB}" destId="{872E4291-D6CD-4AC7-9753-09316375A421}" srcOrd="1" destOrd="0" presId="urn:microsoft.com/office/officeart/2018/2/layout/IconCircleList"/>
    <dgm:cxn modelId="{F1F7BFE5-9010-4FE8-B7DF-85ECDF34F515}" type="presParOf" srcId="{142A4FCF-F315-47FD-8BB6-2138EF58DDFB}" destId="{826839F3-015E-476A-8304-A2A385EAE01B}" srcOrd="2" destOrd="0" presId="urn:microsoft.com/office/officeart/2018/2/layout/IconCircleList"/>
    <dgm:cxn modelId="{FFB58595-5D8D-48A4-A39D-9A8A5EE62F41}" type="presParOf" srcId="{142A4FCF-F315-47FD-8BB6-2138EF58DDFB}" destId="{EADE4AB8-923D-4053-ADA1-CD7F9B02BADC}" srcOrd="3" destOrd="0" presId="urn:microsoft.com/office/officeart/2018/2/layout/IconCircleList"/>
    <dgm:cxn modelId="{32AA40D9-BD18-447E-813A-BB11A9F7834F}" type="presParOf" srcId="{9CC0EDA4-3529-4BC2-9901-34BFBEBC6F93}" destId="{D357295C-C7B3-4674-8ECC-AF86684AB0FD}" srcOrd="11" destOrd="0" presId="urn:microsoft.com/office/officeart/2018/2/layout/IconCircleList"/>
    <dgm:cxn modelId="{122E53D4-65E4-4B42-9186-95FEDDE68C39}" type="presParOf" srcId="{9CC0EDA4-3529-4BC2-9901-34BFBEBC6F93}" destId="{9CCFC93E-7217-4ED6-B4F9-01A195D8E9E8}" srcOrd="12" destOrd="0" presId="urn:microsoft.com/office/officeart/2018/2/layout/IconCircleList"/>
    <dgm:cxn modelId="{37E04F68-4F53-4437-9B8D-921CA7FFB24A}" type="presParOf" srcId="{9CCFC93E-7217-4ED6-B4F9-01A195D8E9E8}" destId="{A65B60FF-1E21-4CB8-A491-7531B5F99C50}" srcOrd="0" destOrd="0" presId="urn:microsoft.com/office/officeart/2018/2/layout/IconCircleList"/>
    <dgm:cxn modelId="{EB0002DE-D48F-497D-B9F8-8361DB35444D}" type="presParOf" srcId="{9CCFC93E-7217-4ED6-B4F9-01A195D8E9E8}" destId="{C1BFACB4-AEF0-469D-9528-C6E0F498D6E8}" srcOrd="1" destOrd="0" presId="urn:microsoft.com/office/officeart/2018/2/layout/IconCircleList"/>
    <dgm:cxn modelId="{58A7F136-1CC8-4C20-A144-71AB7468C3F6}" type="presParOf" srcId="{9CCFC93E-7217-4ED6-B4F9-01A195D8E9E8}" destId="{25A833D6-9C8D-459E-B44D-FE1FF6F1B149}" srcOrd="2" destOrd="0" presId="urn:microsoft.com/office/officeart/2018/2/layout/IconCircleList"/>
    <dgm:cxn modelId="{C06EC2A6-4473-4AA1-A8F2-0AA8A2CB0685}" type="presParOf" srcId="{9CCFC93E-7217-4ED6-B4F9-01A195D8E9E8}" destId="{FB6A645A-1380-4C0F-A64F-68F5E48739D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6CD2E-0AE5-4B4D-A746-46C602A5230A}">
      <dsp:nvSpPr>
        <dsp:cNvPr id="0" name=""/>
        <dsp:cNvSpPr/>
      </dsp:nvSpPr>
      <dsp:spPr>
        <a:xfrm>
          <a:off x="0" y="751"/>
          <a:ext cx="7179967" cy="17591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CD3B3-A929-44B4-9F6C-860BE0B637F6}">
      <dsp:nvSpPr>
        <dsp:cNvPr id="0" name=""/>
        <dsp:cNvSpPr/>
      </dsp:nvSpPr>
      <dsp:spPr>
        <a:xfrm>
          <a:off x="532134" y="396554"/>
          <a:ext cx="967516" cy="967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96233-9FBE-4115-8BB0-3A2F2220556B}">
      <dsp:nvSpPr>
        <dsp:cNvPr id="0" name=""/>
        <dsp:cNvSpPr/>
      </dsp:nvSpPr>
      <dsp:spPr>
        <a:xfrm>
          <a:off x="2031785" y="751"/>
          <a:ext cx="5148181" cy="175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74" tIns="186174" rIns="186174" bIns="186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 address these challenges, we will develop a scalable cloud-based data architecture for managing EHR data. </a:t>
          </a:r>
        </a:p>
      </dsp:txBody>
      <dsp:txXfrm>
        <a:off x="2031785" y="751"/>
        <a:ext cx="5148181" cy="1759121"/>
      </dsp:txXfrm>
    </dsp:sp>
    <dsp:sp modelId="{B21AB419-4FB5-4DAF-A323-064A61E68376}">
      <dsp:nvSpPr>
        <dsp:cNvPr id="0" name=""/>
        <dsp:cNvSpPr/>
      </dsp:nvSpPr>
      <dsp:spPr>
        <a:xfrm>
          <a:off x="0" y="2199653"/>
          <a:ext cx="7179967" cy="17591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D7595-5E79-4752-AA22-5B2B379B4E2D}">
      <dsp:nvSpPr>
        <dsp:cNvPr id="0" name=""/>
        <dsp:cNvSpPr/>
      </dsp:nvSpPr>
      <dsp:spPr>
        <a:xfrm>
          <a:off x="532134" y="2595456"/>
          <a:ext cx="967516" cy="967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C566C-DA94-4F10-B1E7-696246318A59}">
      <dsp:nvSpPr>
        <dsp:cNvPr id="0" name=""/>
        <dsp:cNvSpPr/>
      </dsp:nvSpPr>
      <dsp:spPr>
        <a:xfrm>
          <a:off x="2031785" y="2199653"/>
          <a:ext cx="5148181" cy="175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74" tIns="186174" rIns="186174" bIns="186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This architecture will include an automated ETL pipeline to ingest, clean, and transform medical records from multiple sources. Data will be securely stored in a cloud storage system, with a data warehouse (such as Snowflake or Redshift) for easy querying and analysis. </a:t>
          </a:r>
        </a:p>
      </dsp:txBody>
      <dsp:txXfrm>
        <a:off x="2031785" y="2199653"/>
        <a:ext cx="5148181" cy="1759121"/>
      </dsp:txXfrm>
    </dsp:sp>
    <dsp:sp modelId="{52D2E1B4-A4C5-409D-8DC0-D8873B0E16E2}">
      <dsp:nvSpPr>
        <dsp:cNvPr id="0" name=""/>
        <dsp:cNvSpPr/>
      </dsp:nvSpPr>
      <dsp:spPr>
        <a:xfrm>
          <a:off x="0" y="4398555"/>
          <a:ext cx="7179967" cy="17591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90FB6-E83A-4175-920E-185F88D4CA0F}">
      <dsp:nvSpPr>
        <dsp:cNvPr id="0" name=""/>
        <dsp:cNvSpPr/>
      </dsp:nvSpPr>
      <dsp:spPr>
        <a:xfrm>
          <a:off x="532134" y="4794358"/>
          <a:ext cx="967516" cy="967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2CE36-B271-4619-9C38-549C8B852FDA}">
      <dsp:nvSpPr>
        <dsp:cNvPr id="0" name=""/>
        <dsp:cNvSpPr/>
      </dsp:nvSpPr>
      <dsp:spPr>
        <a:xfrm>
          <a:off x="2031785" y="4398555"/>
          <a:ext cx="5148181" cy="1759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174" tIns="186174" rIns="186174" bIns="186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Compliance with healthcare regulations will be ensured by applying de-identification techniques, encryption, and access controls, with Apache Airflow orchestrating the ETL tasks to ensure efficiency and reliability.</a:t>
          </a:r>
        </a:p>
      </dsp:txBody>
      <dsp:txXfrm>
        <a:off x="2031785" y="4398555"/>
        <a:ext cx="5148181" cy="1759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9BED6-D7A7-4FC2-8AF3-417FE36DC6EE}">
      <dsp:nvSpPr>
        <dsp:cNvPr id="0" name=""/>
        <dsp:cNvSpPr/>
      </dsp:nvSpPr>
      <dsp:spPr>
        <a:xfrm>
          <a:off x="0" y="157593"/>
          <a:ext cx="9905999" cy="926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Before implementing the system, the following steps are required for preparing the data:</a:t>
          </a:r>
        </a:p>
      </dsp:txBody>
      <dsp:txXfrm>
        <a:off x="45235" y="202828"/>
        <a:ext cx="9815529" cy="836169"/>
      </dsp:txXfrm>
    </dsp:sp>
    <dsp:sp modelId="{CB072B35-8873-4AD7-8B57-25906FA232FA}">
      <dsp:nvSpPr>
        <dsp:cNvPr id="0" name=""/>
        <dsp:cNvSpPr/>
      </dsp:nvSpPr>
      <dsp:spPr>
        <a:xfrm>
          <a:off x="0" y="1153353"/>
          <a:ext cx="9905999" cy="926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Collection </a:t>
          </a:r>
          <a:r>
            <a:rPr lang="en-US" sz="2400" kern="1200"/>
            <a:t>: </a:t>
          </a:r>
        </a:p>
      </dsp:txBody>
      <dsp:txXfrm>
        <a:off x="45235" y="1198588"/>
        <a:ext cx="9815529" cy="836169"/>
      </dsp:txXfrm>
    </dsp:sp>
    <dsp:sp modelId="{BEAB9457-330D-4316-A4DD-F342A775EE32}">
      <dsp:nvSpPr>
        <dsp:cNvPr id="0" name=""/>
        <dsp:cNvSpPr/>
      </dsp:nvSpPr>
      <dsp:spPr>
        <a:xfrm>
          <a:off x="0" y="2079993"/>
          <a:ext cx="990599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0" kern="1200"/>
            <a:t>Collect EHR data from simulated sources or open-source datasets (like MIMIC-III).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0" kern="1200"/>
            <a:t>Ensure data consistency by cleaning missing, duplicate, or erroneous entries.</a:t>
          </a:r>
          <a:endParaRPr lang="en-US" sz="1900" kern="1200"/>
        </a:p>
      </dsp:txBody>
      <dsp:txXfrm>
        <a:off x="0" y="2079993"/>
        <a:ext cx="9905999" cy="633420"/>
      </dsp:txXfrm>
    </dsp:sp>
    <dsp:sp modelId="{C846B06B-C6C2-401A-84F8-7A12545A2769}">
      <dsp:nvSpPr>
        <dsp:cNvPr id="0" name=""/>
        <dsp:cNvSpPr/>
      </dsp:nvSpPr>
      <dsp:spPr>
        <a:xfrm>
          <a:off x="0" y="2713413"/>
          <a:ext cx="9905999" cy="926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Cleaning </a:t>
          </a:r>
          <a:r>
            <a:rPr lang="en-US" sz="2400" kern="1200"/>
            <a:t>: </a:t>
          </a:r>
        </a:p>
      </dsp:txBody>
      <dsp:txXfrm>
        <a:off x="45235" y="2758648"/>
        <a:ext cx="9815529" cy="836169"/>
      </dsp:txXfrm>
    </dsp:sp>
    <dsp:sp modelId="{1DB5FEDC-604F-4094-A143-1BD156FE712E}">
      <dsp:nvSpPr>
        <dsp:cNvPr id="0" name=""/>
        <dsp:cNvSpPr/>
      </dsp:nvSpPr>
      <dsp:spPr>
        <a:xfrm>
          <a:off x="0" y="3640053"/>
          <a:ext cx="9905999" cy="114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0" kern="1200"/>
            <a:t>Remove duplicates and normalize patient records (e.g., by merging records with the same patient ID).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i="0" kern="1200"/>
            <a:t>Correct data inconsistencies, such as conflicting medical history or incorrect personal details.</a:t>
          </a:r>
          <a:endParaRPr lang="en-US" sz="1900" kern="1200"/>
        </a:p>
      </dsp:txBody>
      <dsp:txXfrm>
        <a:off x="0" y="3640053"/>
        <a:ext cx="9905999" cy="1142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B111A-AD72-4006-ABA8-7E8DD02DE4A0}">
      <dsp:nvSpPr>
        <dsp:cNvPr id="0" name=""/>
        <dsp:cNvSpPr/>
      </dsp:nvSpPr>
      <dsp:spPr>
        <a:xfrm>
          <a:off x="237666" y="410878"/>
          <a:ext cx="915449" cy="9154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B9691-CB5F-4716-BC4B-9AC7B922A207}">
      <dsp:nvSpPr>
        <dsp:cNvPr id="0" name=""/>
        <dsp:cNvSpPr/>
      </dsp:nvSpPr>
      <dsp:spPr>
        <a:xfrm>
          <a:off x="429910" y="603123"/>
          <a:ext cx="530960" cy="53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BE80E-5695-4607-A6A3-3F3AF4CF8C61}">
      <dsp:nvSpPr>
        <dsp:cNvPr id="0" name=""/>
        <dsp:cNvSpPr/>
      </dsp:nvSpPr>
      <dsp:spPr>
        <a:xfrm>
          <a:off x="1349283" y="410878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AWS S3 - Amazon S3 or Amazon Simple Storage service is a service offered by Amazon Web Services that provides object  storage through a web service interface </a:t>
          </a:r>
          <a:r>
            <a:rPr lang="en-US" sz="1400" kern="1200" dirty="0"/>
            <a:t>.</a:t>
          </a:r>
        </a:p>
      </dsp:txBody>
      <dsp:txXfrm>
        <a:off x="1349283" y="410878"/>
        <a:ext cx="2157844" cy="915449"/>
      </dsp:txXfrm>
    </dsp:sp>
    <dsp:sp modelId="{DED78EC2-3160-4A1E-AB1F-1A3DEA8972E4}">
      <dsp:nvSpPr>
        <dsp:cNvPr id="0" name=""/>
        <dsp:cNvSpPr/>
      </dsp:nvSpPr>
      <dsp:spPr>
        <a:xfrm>
          <a:off x="3883116" y="410878"/>
          <a:ext cx="915449" cy="9154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9E12E-09A1-43B1-8E0E-A8B9F2AE3B91}">
      <dsp:nvSpPr>
        <dsp:cNvPr id="0" name=""/>
        <dsp:cNvSpPr/>
      </dsp:nvSpPr>
      <dsp:spPr>
        <a:xfrm>
          <a:off x="4075360" y="603123"/>
          <a:ext cx="530960" cy="53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F2F60-8194-4501-989C-183AE07ECBC8}">
      <dsp:nvSpPr>
        <dsp:cNvPr id="0" name=""/>
        <dsp:cNvSpPr/>
      </dsp:nvSpPr>
      <dsp:spPr>
        <a:xfrm>
          <a:off x="4994733" y="410878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AWS Lambda - AWS Lambda is an event-driven ,serverless computing platform provided by amazon as a part of Amazon Web Services .</a:t>
          </a:r>
        </a:p>
      </dsp:txBody>
      <dsp:txXfrm>
        <a:off x="4994733" y="410878"/>
        <a:ext cx="2157844" cy="915449"/>
      </dsp:txXfrm>
    </dsp:sp>
    <dsp:sp modelId="{C3685897-0F33-48FB-83A4-82A4A3374760}">
      <dsp:nvSpPr>
        <dsp:cNvPr id="0" name=""/>
        <dsp:cNvSpPr/>
      </dsp:nvSpPr>
      <dsp:spPr>
        <a:xfrm>
          <a:off x="7528565" y="410878"/>
          <a:ext cx="915449" cy="9154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70B55-4BDC-444B-BD3B-0F3415F445FA}">
      <dsp:nvSpPr>
        <dsp:cNvPr id="0" name=""/>
        <dsp:cNvSpPr/>
      </dsp:nvSpPr>
      <dsp:spPr>
        <a:xfrm>
          <a:off x="7720810" y="603123"/>
          <a:ext cx="530960" cy="5309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2C4FA-5121-4D04-9C06-CF9C110B9D06}">
      <dsp:nvSpPr>
        <dsp:cNvPr id="0" name=""/>
        <dsp:cNvSpPr/>
      </dsp:nvSpPr>
      <dsp:spPr>
        <a:xfrm>
          <a:off x="8640182" y="410878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AWS Redshift -  Amazon Redshift is a data warehouse product which forms part of the large cloud-computing platform Amazon Web Services .</a:t>
          </a:r>
        </a:p>
      </dsp:txBody>
      <dsp:txXfrm>
        <a:off x="8640182" y="410878"/>
        <a:ext cx="2157844" cy="915449"/>
      </dsp:txXfrm>
    </dsp:sp>
    <dsp:sp modelId="{1AE77460-0475-46A1-90DB-144954ED788B}">
      <dsp:nvSpPr>
        <dsp:cNvPr id="0" name=""/>
        <dsp:cNvSpPr/>
      </dsp:nvSpPr>
      <dsp:spPr>
        <a:xfrm>
          <a:off x="237666" y="2245385"/>
          <a:ext cx="915449" cy="9154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15D0B-60DC-4BED-A37B-AC1C0CE463C9}">
      <dsp:nvSpPr>
        <dsp:cNvPr id="0" name=""/>
        <dsp:cNvSpPr/>
      </dsp:nvSpPr>
      <dsp:spPr>
        <a:xfrm>
          <a:off x="429910" y="2437630"/>
          <a:ext cx="530960" cy="5309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057EA-9F48-4424-9C9B-DA087C8FBD5F}">
      <dsp:nvSpPr>
        <dsp:cNvPr id="0" name=""/>
        <dsp:cNvSpPr/>
      </dsp:nvSpPr>
      <dsp:spPr>
        <a:xfrm>
          <a:off x="1349283" y="2245385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AWS GLUE – AWS Glue is a fully managed ETL (Extract, Transform, Load) service by Amazon Web Services (AWS) that helps you prepare and move data between different data sources.</a:t>
          </a:r>
        </a:p>
      </dsp:txBody>
      <dsp:txXfrm>
        <a:off x="1349283" y="2245385"/>
        <a:ext cx="2157844" cy="915449"/>
      </dsp:txXfrm>
    </dsp:sp>
    <dsp:sp modelId="{26BB66EE-32B1-4B6A-9A00-47A65C99DF3A}">
      <dsp:nvSpPr>
        <dsp:cNvPr id="0" name=""/>
        <dsp:cNvSpPr/>
      </dsp:nvSpPr>
      <dsp:spPr>
        <a:xfrm>
          <a:off x="3883116" y="2245385"/>
          <a:ext cx="915449" cy="9154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46FDA-31F4-4E3E-8518-6668A9F4BC87}">
      <dsp:nvSpPr>
        <dsp:cNvPr id="0" name=""/>
        <dsp:cNvSpPr/>
      </dsp:nvSpPr>
      <dsp:spPr>
        <a:xfrm>
          <a:off x="4075360" y="2437630"/>
          <a:ext cx="530960" cy="5309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A8DAA-7BBE-439F-BAD3-9371F798579D}">
      <dsp:nvSpPr>
        <dsp:cNvPr id="0" name=""/>
        <dsp:cNvSpPr/>
      </dsp:nvSpPr>
      <dsp:spPr>
        <a:xfrm>
          <a:off x="4994733" y="2245385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Python 3.10</a:t>
          </a:r>
        </a:p>
      </dsp:txBody>
      <dsp:txXfrm>
        <a:off x="4994733" y="2245385"/>
        <a:ext cx="2157844" cy="915449"/>
      </dsp:txXfrm>
    </dsp:sp>
    <dsp:sp modelId="{3D2B0205-AE1B-4C66-AED4-5BF65059696B}">
      <dsp:nvSpPr>
        <dsp:cNvPr id="0" name=""/>
        <dsp:cNvSpPr/>
      </dsp:nvSpPr>
      <dsp:spPr>
        <a:xfrm>
          <a:off x="7528565" y="2245385"/>
          <a:ext cx="915449" cy="9154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E4291-D6CD-4AC7-9753-09316375A421}">
      <dsp:nvSpPr>
        <dsp:cNvPr id="0" name=""/>
        <dsp:cNvSpPr/>
      </dsp:nvSpPr>
      <dsp:spPr>
        <a:xfrm>
          <a:off x="7720810" y="2437630"/>
          <a:ext cx="530960" cy="53096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E4AB8-923D-4053-ADA1-CD7F9B02BADC}">
      <dsp:nvSpPr>
        <dsp:cNvPr id="0" name=""/>
        <dsp:cNvSpPr/>
      </dsp:nvSpPr>
      <dsp:spPr>
        <a:xfrm>
          <a:off x="8640182" y="2245385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Pandas - Pandas is a software library written for the python programming language for data manipulation and analysis .</a:t>
          </a:r>
        </a:p>
      </dsp:txBody>
      <dsp:txXfrm>
        <a:off x="8640182" y="2245385"/>
        <a:ext cx="2157844" cy="915449"/>
      </dsp:txXfrm>
    </dsp:sp>
    <dsp:sp modelId="{A65B60FF-1E21-4CB8-A491-7531B5F99C50}">
      <dsp:nvSpPr>
        <dsp:cNvPr id="0" name=""/>
        <dsp:cNvSpPr/>
      </dsp:nvSpPr>
      <dsp:spPr>
        <a:xfrm>
          <a:off x="237666" y="4079892"/>
          <a:ext cx="915449" cy="9154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FACB4-AEF0-469D-9528-C6E0F498D6E8}">
      <dsp:nvSpPr>
        <dsp:cNvPr id="0" name=""/>
        <dsp:cNvSpPr/>
      </dsp:nvSpPr>
      <dsp:spPr>
        <a:xfrm>
          <a:off x="429910" y="4272137"/>
          <a:ext cx="530960" cy="53096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A645A-1380-4C0F-A64F-68F5E48739DC}">
      <dsp:nvSpPr>
        <dsp:cNvPr id="0" name=""/>
        <dsp:cNvSpPr/>
      </dsp:nvSpPr>
      <dsp:spPr>
        <a:xfrm>
          <a:off x="1349283" y="4079892"/>
          <a:ext cx="2157844" cy="915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Power BI - Power Bi is an interactive data visualization software product developed by Microsoft with a primary focus on business intelligence.</a:t>
          </a:r>
        </a:p>
      </dsp:txBody>
      <dsp:txXfrm>
        <a:off x="1349283" y="4079892"/>
        <a:ext cx="2157844" cy="915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6E233-62C6-4FE6-A49F-465B64DBB992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F26C4-6968-4CA8-8E20-EE89A42AD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2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26C4-6968-4CA8-8E20-EE89A42ADF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3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3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3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8552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1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648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32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11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4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5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6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6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0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0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05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.microsoft.com/l/message/19:6fd9dec8-3746-411d-9459-5d321ee15fb7_bfd008b9-6c92-45e4-8948-a05dcbe87e59@unq.gbl.spaces/1728863874385?context=%7B%22contextType%22%3A%22chat%22%7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medicine-pills-shaped-as-smilling-fac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dginghealth.com.au/offsite/diagnostic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379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4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5" name="Isosceles Triangle 384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6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7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8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9" name="Isosceles Triangle 388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0" name="Isosceles Triangle 389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2" name="Rectangle 391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92EEA-6EA3-14AE-1BD2-96DEA4AF4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02" y="609600"/>
            <a:ext cx="8596668" cy="13208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/>
              <a:t>Mid-term project for the course Distributed &amp; Scalable </a:t>
            </a:r>
            <a:br>
              <a:rPr lang="en-US" sz="3600" dirty="0"/>
            </a:br>
            <a:r>
              <a:rPr lang="en-US" sz="3600" dirty="0"/>
              <a:t>Data Engineering (DSDE) - 6007-01</a:t>
            </a:r>
          </a:p>
        </p:txBody>
      </p:sp>
      <p:sp>
        <p:nvSpPr>
          <p:cNvPr id="394" name="Isosceles Triangle 393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6" name="Isosceles Triangle 395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04DC5C-29EC-D8FE-DF1B-260E622A4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02" y="3172858"/>
            <a:ext cx="8470898" cy="241699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-1 </a:t>
            </a:r>
          </a:p>
          <a:p>
            <a:pPr algn="l">
              <a:buFont typeface="Wingdings 3" charset="2"/>
              <a:buChar char=""/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Nihanth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Kolluru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Sindhu Bhargavi Gajulapalli</a:t>
            </a:r>
          </a:p>
          <a:p>
            <a:pPr algn="l">
              <a:buFont typeface="Wingdings 3" charset="2"/>
              <a:buChar char=""/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Revanth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Kumar Ghanta</a:t>
            </a: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2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78"/>
    </mc:Choice>
    <mc:Fallback xmlns="">
      <p:transition spd="slow" advTm="161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D87C1-49EE-92B7-54E9-A5D9B0F5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32202"/>
            <a:ext cx="10197494" cy="815249"/>
          </a:xfrm>
        </p:spPr>
        <p:txBody>
          <a:bodyPr>
            <a:normAutofit/>
          </a:bodyPr>
          <a:lstStyle/>
          <a:p>
            <a:r>
              <a:rPr lang="en-US" dirty="0"/>
              <a:t>                 Tools and Technologies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44F1305-EA84-3C2C-25B9-9F1668D412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4487099"/>
              </p:ext>
            </p:extLst>
          </p:nvPr>
        </p:nvGraphicFramePr>
        <p:xfrm>
          <a:off x="448733" y="1451779"/>
          <a:ext cx="11035694" cy="540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723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B5B3-2294-87A2-47F6-3BCED83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17" y="939037"/>
            <a:ext cx="9905999" cy="603325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      Modelling </a:t>
            </a:r>
          </a:p>
        </p:txBody>
      </p:sp>
      <p:pic>
        <p:nvPicPr>
          <p:cNvPr id="22" name="Content Placeholder 21" descr="A screenshot of a computer&#10;&#10;Description automatically generated">
            <a:extLst>
              <a:ext uri="{FF2B5EF4-FFF2-40B4-BE49-F238E27FC236}">
                <a16:creationId xmlns:a16="http://schemas.microsoft.com/office/drawing/2014/main" id="{F953A3BF-0BD0-28B0-4798-09ABF0D9C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06" y="2093205"/>
            <a:ext cx="7722824" cy="3602033"/>
          </a:xfrm>
        </p:spPr>
      </p:pic>
    </p:spTree>
    <p:extLst>
      <p:ext uri="{BB962C8B-B14F-4D97-AF65-F5344CB8AC3E}">
        <p14:creationId xmlns:p14="http://schemas.microsoft.com/office/powerpoint/2010/main" val="5362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36D0-9A1B-C005-2C61-AFDDE068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30507"/>
            <a:ext cx="9905999" cy="1035585"/>
          </a:xfrm>
        </p:spPr>
        <p:txBody>
          <a:bodyPr/>
          <a:lstStyle/>
          <a:p>
            <a:r>
              <a:rPr lang="en-US" dirty="0"/>
              <a:t>                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97EA2-EC69-6BFC-C94C-97756FCE4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42361"/>
            <a:ext cx="8753105" cy="4499001"/>
          </a:xfrm>
        </p:spPr>
        <p:txBody>
          <a:bodyPr>
            <a:normAutofit/>
          </a:bodyPr>
          <a:lstStyle/>
          <a:p>
            <a:r>
              <a:rPr lang="en-US" sz="2000" dirty="0"/>
              <a:t>CSV files will be loaded into s3 buckets from the source, to make it real time the data directly either from API or from normal data sources</a:t>
            </a:r>
          </a:p>
          <a:p>
            <a:r>
              <a:rPr lang="en-US" sz="2000" dirty="0"/>
              <a:t>AWS Glue will be setup with respect to the designated bucket to setup AWS Athena by using AWS Glue Crawler and AWS Glue Catalog</a:t>
            </a:r>
          </a:p>
          <a:p>
            <a:r>
              <a:rPr lang="en-US" sz="2000" dirty="0"/>
              <a:t>Lambda function triggers to cleanse i.e., Perform ETL operations</a:t>
            </a:r>
          </a:p>
          <a:p>
            <a:r>
              <a:rPr lang="en-US" sz="2000" dirty="0"/>
              <a:t>The cleaned data is then loaded into Amazon RedShift warehouse to store huge amounts of data.</a:t>
            </a:r>
          </a:p>
          <a:p>
            <a:r>
              <a:rPr lang="en-US" sz="2000" dirty="0"/>
              <a:t>The data in warehouse is then used for visualizing tends, for data scientists to predict the readmission of patients,  disease prediction.</a:t>
            </a:r>
          </a:p>
          <a:p>
            <a:r>
              <a:rPr lang="en-US" sz="2000" dirty="0"/>
              <a:t>The data can be loaded into AWS </a:t>
            </a:r>
            <a:r>
              <a:rPr lang="en-US" sz="2000" dirty="0" err="1"/>
              <a:t>Healthlake</a:t>
            </a:r>
            <a:r>
              <a:rPr lang="en-US" sz="2000" dirty="0"/>
              <a:t> (FHIR service)</a:t>
            </a:r>
          </a:p>
        </p:txBody>
      </p:sp>
    </p:spTree>
    <p:extLst>
      <p:ext uri="{BB962C8B-B14F-4D97-AF65-F5344CB8AC3E}">
        <p14:creationId xmlns:p14="http://schemas.microsoft.com/office/powerpoint/2010/main" val="224809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BA10-C4CF-9BC9-5F7B-78D7162A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FDCF-3E4B-A16C-6F15-6E306FF22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896324" cy="4110962"/>
          </a:xfrm>
        </p:spPr>
        <p:txBody>
          <a:bodyPr>
            <a:normAutofit/>
          </a:bodyPr>
          <a:lstStyle/>
          <a:p>
            <a:r>
              <a:rPr lang="en-US" sz="2000" dirty="0" err="1"/>
              <a:t>Github</a:t>
            </a:r>
            <a:r>
              <a:rPr lang="en-US" sz="2000" dirty="0"/>
              <a:t> : </a:t>
            </a:r>
            <a:r>
              <a:rPr lang="en-US" sz="2000" dirty="0">
                <a:hlinkClick r:id="rId2"/>
              </a:rPr>
              <a:t> https://github.com/NihanthK7/DSDE</a:t>
            </a:r>
            <a:r>
              <a:rPr lang="en-US" sz="2000" dirty="0"/>
              <a:t> </a:t>
            </a:r>
          </a:p>
          <a:p>
            <a:endParaRPr lang="en-US" sz="2000" dirty="0"/>
          </a:p>
          <a:p>
            <a:r>
              <a:rPr lang="en-US" sz="2000" dirty="0" err="1"/>
              <a:t>Youtube</a:t>
            </a:r>
            <a:r>
              <a:rPr lang="en-US" sz="2000"/>
              <a:t> :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821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C757-02ED-6A69-5FC1-F91D47B2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5043118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chemeClr val="bg1"/>
                </a:solidFill>
                <a:latin typeface="Alasassy Caps" panose="020F0502020204030204" pitchFamily="2" charset="0"/>
              </a:rPr>
              <a:t>THANK YOU 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15B2B07-B7B6-0972-6A60-0BEE96643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0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Hands holding heart">
            <a:extLst>
              <a:ext uri="{FF2B5EF4-FFF2-40B4-BE49-F238E27FC236}">
                <a16:creationId xmlns:a16="http://schemas.microsoft.com/office/drawing/2014/main" id="{B07E7610-B7CE-1726-D9DA-EBEED3ABF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4563" r="45808" b="4528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EE056-939B-E4E6-3A45-176CAF9F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cap="all" spc="300"/>
              <a:t> Electronic Health Records(EHR) Management</a:t>
            </a:r>
            <a:endParaRPr lang="en-US" sz="3800" cap="all" spc="300" dirty="0"/>
          </a:p>
        </p:txBody>
      </p:sp>
    </p:spTree>
    <p:extLst>
      <p:ext uri="{BB962C8B-B14F-4D97-AF65-F5344CB8AC3E}">
        <p14:creationId xmlns:p14="http://schemas.microsoft.com/office/powerpoint/2010/main" val="3241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"/>
    </mc:Choice>
    <mc:Fallback xmlns="">
      <p:transition spd="slow" advTm="1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EFA4-4E12-4EC0-63C9-763562CF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"/>
            <a:ext cx="7810169" cy="1142998"/>
          </a:xfrm>
        </p:spPr>
        <p:txBody>
          <a:bodyPr>
            <a:normAutofit/>
          </a:bodyPr>
          <a:lstStyle/>
          <a:p>
            <a:r>
              <a:rPr lang="en-US" sz="5400"/>
              <a:t>Contents</a:t>
            </a:r>
            <a:endParaRPr lang="en-US" sz="5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2DE4E6-AAF8-61C3-1CE9-911369760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42999"/>
            <a:ext cx="7557378" cy="457200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Project overview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Business Understanding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Problem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The Approach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Data Understanding 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Data preparation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Tools &amp; Technologies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Modeling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Evaluation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400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pic>
        <p:nvPicPr>
          <p:cNvPr id="8" name="Picture 7" descr="Desk with productivity items">
            <a:extLst>
              <a:ext uri="{FF2B5EF4-FFF2-40B4-BE49-F238E27FC236}">
                <a16:creationId xmlns:a16="http://schemas.microsoft.com/office/drawing/2014/main" id="{2926E112-C122-A63E-6F1F-18C74920E0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0013" r="6429" b="-1"/>
          <a:stretch/>
        </p:blipFill>
        <p:spPr>
          <a:xfrm>
            <a:off x="4634621" y="10"/>
            <a:ext cx="7557379" cy="6857990"/>
          </a:xfrm>
          <a:custGeom>
            <a:avLst/>
            <a:gdLst/>
            <a:ahLst/>
            <a:cxnLst/>
            <a:rect l="l" t="t" r="r" b="b"/>
            <a:pathLst>
              <a:path w="7557379" h="6858000">
                <a:moveTo>
                  <a:pt x="62130" y="0"/>
                </a:moveTo>
                <a:lnTo>
                  <a:pt x="7557379" y="0"/>
                </a:lnTo>
                <a:lnTo>
                  <a:pt x="755737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736812" y="6857999"/>
                </a:lnTo>
                <a:lnTo>
                  <a:pt x="6722464" y="3"/>
                </a:lnTo>
                <a:lnTo>
                  <a:pt x="7041779" y="1"/>
                </a:lnTo>
                <a:lnTo>
                  <a:pt x="62130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347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pills and syringes&#10;&#10;Description automatically generated">
            <a:extLst>
              <a:ext uri="{FF2B5EF4-FFF2-40B4-BE49-F238E27FC236}">
                <a16:creationId xmlns:a16="http://schemas.microsoft.com/office/drawing/2014/main" id="{A780371E-4D54-040E-E9DB-B9A884EB7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1439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362A-212A-6114-9D5C-EDA2836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82198"/>
            <a:ext cx="6932363" cy="1451637"/>
          </a:xfrm>
        </p:spPr>
        <p:txBody>
          <a:bodyPr>
            <a:normAutofit/>
          </a:bodyPr>
          <a:lstStyle/>
          <a:p>
            <a:r>
              <a:rPr lang="en-US" sz="4000" dirty="0"/>
              <a:t>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0F27A-320B-DBFD-D83B-5A8213CF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05071"/>
            <a:ext cx="4118906" cy="4167130"/>
          </a:xfrm>
        </p:spPr>
        <p:txBody>
          <a:bodyPr>
            <a:normAutofit/>
          </a:bodyPr>
          <a:lstStyle/>
          <a:p>
            <a:r>
              <a:rPr lang="en-US" sz="2400" dirty="0"/>
              <a:t>AIM : Developing a scalable architecture for managing Electronic Health Records (EHR)  that complies with healthcare  data regulations across countries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9F9CA-15C3-57B8-4E06-954683B6F785}"/>
              </a:ext>
            </a:extLst>
          </p:cNvPr>
          <p:cNvSpPr txBox="1"/>
          <p:nvPr/>
        </p:nvSpPr>
        <p:spPr>
          <a:xfrm>
            <a:off x="9801602" y="6657945"/>
            <a:ext cx="23903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foto.wuestenigel.com/medicine-pills-shaped-as-smilling-fa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1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ethoscope and a heart&#10;&#10;Description automatically generated">
            <a:extLst>
              <a:ext uri="{FF2B5EF4-FFF2-40B4-BE49-F238E27FC236}">
                <a16:creationId xmlns:a16="http://schemas.microsoft.com/office/drawing/2014/main" id="{4F7CFE43-A998-55B0-DA2D-63A3643D65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091" t="233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69645-9507-7A8F-3F13-4AFCA0B2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US"/>
              <a:t>   Business Understanding</a:t>
            </a:r>
            <a:br>
              <a:rPr lang="en-US"/>
            </a:br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E899F-AD44-C9C2-A600-E8185458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1762699"/>
            <a:ext cx="6920647" cy="4891489"/>
          </a:xfrm>
        </p:spPr>
        <p:txBody>
          <a:bodyPr>
            <a:noAutofit/>
          </a:bodyPr>
          <a:lstStyle/>
          <a:p>
            <a:r>
              <a:rPr lang="en-US" sz="2400" dirty="0"/>
              <a:t>Healthcare industry collects  large volumes of sensitive data (EHR) . This data should be ensured with security and complies with regulations. </a:t>
            </a:r>
          </a:p>
          <a:p>
            <a:r>
              <a:rPr lang="en-US" sz="2400" dirty="0"/>
              <a:t>Managing huge amounts of sensitive  healthcare data is critical for ensuring operational efficiency, improving patient healthcare.</a:t>
            </a:r>
          </a:p>
          <a:p>
            <a:r>
              <a:rPr lang="en-US" sz="2400" dirty="0"/>
              <a:t>Healthcare providers, research organizations need a secure scalable and compliant data architecture to store manage and analyze healthcare data .</a:t>
            </a: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3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882A-DD07-C6A6-B6F1-F3A1F1DA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</a:t>
            </a:r>
            <a:r>
              <a:rPr lang="en-US" sz="44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955D7-0848-0FB8-38A3-589C8787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Managing the vast volumes of electronic health records(EHR) is  a complex challenge due to the sensitive nature of the data.</a:t>
            </a:r>
          </a:p>
          <a:p>
            <a:r>
              <a:rPr lang="en-US" sz="2400" dirty="0"/>
              <a:t>Healthcare organization must not only store and process , but also ensure strict compliance with regulatory frameworks such as HIPAA, GDPR and other global standards.</a:t>
            </a:r>
          </a:p>
          <a:p>
            <a:r>
              <a:rPr lang="en-US" sz="2400" dirty="0"/>
              <a:t>The current  systems often struggle with inefficiencies, high costs , and vulnerabilities in handling sensitive patient information at scale.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7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67CE6-FCA8-D5FC-E364-6BA3DAA4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242371"/>
            <a:ext cx="3547581" cy="5233143"/>
          </a:xfrm>
        </p:spPr>
        <p:txBody>
          <a:bodyPr anchor="ctr">
            <a:normAutofit/>
          </a:bodyPr>
          <a:lstStyle/>
          <a:p>
            <a:r>
              <a:rPr lang="en-US" sz="4400"/>
              <a:t>                          The Approach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E79455-E1E7-D1B8-0C0B-E3C72C7C6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921974"/>
              </p:ext>
            </p:extLst>
          </p:nvPr>
        </p:nvGraphicFramePr>
        <p:xfrm>
          <a:off x="4494212" y="510652"/>
          <a:ext cx="7179967" cy="6158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597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1E58-C1B1-5B1A-3AB1-168B2606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541" y="609600"/>
            <a:ext cx="4543700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CBA8-C8E6-8A15-F24A-637AD0C6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697" y="1674565"/>
            <a:ext cx="4900306" cy="4366798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dirty="0"/>
              <a:t>The objective of managing Electronic Health Records (EHR) in compliance with regulations like HIPAA, it's essential to have a clear understanding of the type of data involved and its structure. EHR data typically includes :</a:t>
            </a:r>
          </a:p>
          <a:p>
            <a:pPr rtl="0">
              <a:lnSpc>
                <a:spcPct val="90000"/>
              </a:lnSpc>
              <a:buFont typeface="+mj-lt"/>
              <a:buAutoNum type="arabicPeriod"/>
            </a:pPr>
            <a:r>
              <a:rPr lang="en-US" sz="3600" b="1" dirty="0">
                <a:latin typeface="Aldhabi" panose="020F0502020204030204" pitchFamily="2" charset="-78"/>
                <a:cs typeface="Aldhabi" panose="020F0502020204030204" pitchFamily="2" charset="-78"/>
              </a:rPr>
              <a:t>Patient Information</a:t>
            </a:r>
            <a:r>
              <a:rPr lang="en-US" sz="3600" dirty="0">
                <a:latin typeface="Aldhabi" panose="020F0502020204030204" pitchFamily="2" charset="-78"/>
                <a:cs typeface="Aldhabi" panose="020F0502020204030204" pitchFamily="2" charset="-78"/>
              </a:rPr>
              <a:t> </a:t>
            </a:r>
            <a:r>
              <a:rPr lang="en-US" dirty="0"/>
              <a:t>: Personal details like name, age, gender, address, and medical history.</a:t>
            </a:r>
          </a:p>
          <a:p>
            <a:pPr rtl="0">
              <a:lnSpc>
                <a:spcPct val="90000"/>
              </a:lnSpc>
              <a:buFont typeface="+mj-lt"/>
              <a:buAutoNum type="arabicPeriod"/>
            </a:pPr>
            <a:r>
              <a:rPr lang="en-US" sz="3600" b="1" dirty="0">
                <a:latin typeface="Aldhabi" panose="01000000000000000000" pitchFamily="2" charset="-78"/>
                <a:cs typeface="Aldhabi" panose="01000000000000000000" pitchFamily="2" charset="-78"/>
              </a:rPr>
              <a:t>Clinical Data </a:t>
            </a:r>
            <a:r>
              <a:rPr lang="en-US" b="1" dirty="0"/>
              <a:t>: </a:t>
            </a:r>
            <a:r>
              <a:rPr lang="en-US" dirty="0"/>
              <a:t>Diagnoses, medications, treatments, lab results, and imaging records.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4" descr="A stethoscope in white background">
            <a:extLst>
              <a:ext uri="{FF2B5EF4-FFF2-40B4-BE49-F238E27FC236}">
                <a16:creationId xmlns:a16="http://schemas.microsoft.com/office/drawing/2014/main" id="{5E4D73CF-AF5C-C962-55F3-98C508A5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49" r="7340" b="-2"/>
          <a:stretch/>
        </p:blipFill>
        <p:spPr>
          <a:xfrm>
            <a:off x="20" y="0"/>
            <a:ext cx="4064439" cy="685800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3C51-AFD8-9C83-D23B-50ECB1E4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"/>
            <a:ext cx="9905999" cy="958856"/>
          </a:xfrm>
        </p:spPr>
        <p:txBody>
          <a:bodyPr/>
          <a:lstStyle/>
          <a:p>
            <a:r>
              <a:rPr lang="en-US" dirty="0"/>
              <a:t>                   Data Preparation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02134B-B291-4674-7695-6F73010481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958857"/>
          <a:ext cx="9905999" cy="4940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18815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70B0E13529849BD0C51C0452646CB" ma:contentTypeVersion="11" ma:contentTypeDescription="Create a new document." ma:contentTypeScope="" ma:versionID="f3d110572af09e0a57f91c5c4cdea82e">
  <xsd:schema xmlns:xsd="http://www.w3.org/2001/XMLSchema" xmlns:xs="http://www.w3.org/2001/XMLSchema" xmlns:p="http://schemas.microsoft.com/office/2006/metadata/properties" xmlns:ns2="2912d801-96e2-459c-b2a0-a97828c9ddbf" xmlns:ns3="d25adefc-88d7-4680-9c45-38f903d65d91" targetNamespace="http://schemas.microsoft.com/office/2006/metadata/properties" ma:root="true" ma:fieldsID="ac69fbd31ba8d6f06da219f344cffdf6" ns2:_="" ns3:_="">
    <xsd:import namespace="2912d801-96e2-459c-b2a0-a97828c9ddbf"/>
    <xsd:import namespace="d25adefc-88d7-4680-9c45-38f903d65d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2d801-96e2-459c-b2a0-a97828c9dd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0f95bb7-1602-41b8-bb94-bba1d10ac9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5adefc-88d7-4680-9c45-38f903d65d9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bc268c2-9afe-4315-bf6b-ccaff774e32b}" ma:internalName="TaxCatchAll" ma:showField="CatchAllData" ma:web="d25adefc-88d7-4680-9c45-38f903d65d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912d801-96e2-459c-b2a0-a97828c9ddbf">
      <Terms xmlns="http://schemas.microsoft.com/office/infopath/2007/PartnerControls"/>
    </lcf76f155ced4ddcb4097134ff3c332f>
    <TaxCatchAll xmlns="d25adefc-88d7-4680-9c45-38f903d65d91" xsi:nil="true"/>
  </documentManagement>
</p:properties>
</file>

<file path=customXml/itemProps1.xml><?xml version="1.0" encoding="utf-8"?>
<ds:datastoreItem xmlns:ds="http://schemas.openxmlformats.org/officeDocument/2006/customXml" ds:itemID="{A688E98F-520F-483B-8F27-1630F403B7A7}"/>
</file>

<file path=customXml/itemProps2.xml><?xml version="1.0" encoding="utf-8"?>
<ds:datastoreItem xmlns:ds="http://schemas.openxmlformats.org/officeDocument/2006/customXml" ds:itemID="{DD727ED4-3CEB-4E94-93C2-C894EDCF33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82DD09-2574-4100-9464-FE4291F77D50}">
  <ds:schemaRefs>
    <ds:schemaRef ds:uri="http://schemas.microsoft.com/office/2006/metadata/properties"/>
    <ds:schemaRef ds:uri="424bea76-c5fe-4800-bb7c-9ec36184ba1c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</TotalTime>
  <Words>786</Words>
  <Application>Microsoft Office PowerPoint</Application>
  <PresentationFormat>Widescreen</PresentationFormat>
  <Paragraphs>66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Alasassy Caps</vt:lpstr>
      <vt:lpstr>Aldhabi</vt:lpstr>
      <vt:lpstr>Aptos</vt:lpstr>
      <vt:lpstr>Arial</vt:lpstr>
      <vt:lpstr>Trebuchet MS</vt:lpstr>
      <vt:lpstr>Wingdings</vt:lpstr>
      <vt:lpstr>Wingdings 3</vt:lpstr>
      <vt:lpstr>Facet</vt:lpstr>
      <vt:lpstr>Mid-term project for the course Distributed &amp; Scalable  Data Engineering (DSDE) - 6007-01</vt:lpstr>
      <vt:lpstr> Electronic Health Records(EHR) Management</vt:lpstr>
      <vt:lpstr>Contents</vt:lpstr>
      <vt:lpstr> Project overview</vt:lpstr>
      <vt:lpstr>   Business Understanding </vt:lpstr>
      <vt:lpstr>                     Problem</vt:lpstr>
      <vt:lpstr>                          The Approach</vt:lpstr>
      <vt:lpstr>Data understanding</vt:lpstr>
      <vt:lpstr>                   Data Preparation</vt:lpstr>
      <vt:lpstr>                 Tools and Technologies</vt:lpstr>
      <vt:lpstr>                                    Modelling </vt:lpstr>
      <vt:lpstr>                 Evaluation</vt:lpstr>
      <vt:lpstr>                               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Gajulapalli, Sindhu Bhargavi</dc:creator>
  <cp:lastModifiedBy>Gajulapalli, Sindhu Bhargavi</cp:lastModifiedBy>
  <cp:revision>5</cp:revision>
  <dcterms:created xsi:type="dcterms:W3CDTF">2024-10-13T01:43:39Z</dcterms:created>
  <dcterms:modified xsi:type="dcterms:W3CDTF">2024-10-14T00:00:00Z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0x01010090F70B0E13529849BD0C51C0452646CB</vt:lpwstr>
  </property>
</Properties>
</file>